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7" r:id="rId2"/>
    <p:sldId id="258" r:id="rId3"/>
    <p:sldId id="292" r:id="rId4"/>
    <p:sldId id="259" r:id="rId5"/>
    <p:sldId id="293" r:id="rId6"/>
    <p:sldId id="312" r:id="rId7"/>
    <p:sldId id="294" r:id="rId8"/>
    <p:sldId id="295" r:id="rId9"/>
    <p:sldId id="313" r:id="rId10"/>
    <p:sldId id="296" r:id="rId11"/>
    <p:sldId id="314" r:id="rId12"/>
    <p:sldId id="315" r:id="rId13"/>
    <p:sldId id="308" r:id="rId14"/>
    <p:sldId id="316" r:id="rId15"/>
    <p:sldId id="297" r:id="rId16"/>
    <p:sldId id="317" r:id="rId17"/>
    <p:sldId id="298" r:id="rId18"/>
    <p:sldId id="318" r:id="rId19"/>
    <p:sldId id="299" r:id="rId20"/>
    <p:sldId id="319" r:id="rId21"/>
    <p:sldId id="300" r:id="rId22"/>
    <p:sldId id="320" r:id="rId23"/>
    <p:sldId id="301" r:id="rId24"/>
    <p:sldId id="321" r:id="rId25"/>
    <p:sldId id="323" r:id="rId26"/>
    <p:sldId id="302" r:id="rId27"/>
    <p:sldId id="327" r:id="rId28"/>
    <p:sldId id="328" r:id="rId29"/>
    <p:sldId id="329" r:id="rId30"/>
    <p:sldId id="303" r:id="rId31"/>
    <p:sldId id="304" r:id="rId32"/>
    <p:sldId id="330" r:id="rId33"/>
    <p:sldId id="305" r:id="rId34"/>
    <p:sldId id="331" r:id="rId35"/>
    <p:sldId id="332" r:id="rId36"/>
    <p:sldId id="333" r:id="rId37"/>
    <p:sldId id="334" r:id="rId38"/>
    <p:sldId id="335" r:id="rId39"/>
    <p:sldId id="309" r:id="rId40"/>
    <p:sldId id="336" r:id="rId41"/>
    <p:sldId id="311" r:id="rId42"/>
    <p:sldId id="337" r:id="rId43"/>
    <p:sldId id="338" r:id="rId44"/>
    <p:sldId id="310" r:id="rId45"/>
    <p:sldId id="339" r:id="rId46"/>
    <p:sldId id="306" r:id="rId47"/>
    <p:sldId id="340" r:id="rId48"/>
    <p:sldId id="341" r:id="rId49"/>
    <p:sldId id="307" r:id="rId50"/>
    <p:sldId id="342" r:id="rId51"/>
    <p:sldId id="343" r:id="rId52"/>
    <p:sldId id="34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65C9B-1866-427E-AE32-9A9526DF346C}" type="datetimeFigureOut">
              <a:rPr lang="en-US" smtClean="0"/>
              <a:pPr/>
              <a:t>5/28/2014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CE3C6-4175-45CE-BFFF-A7C679C510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1DCFA3-5C2C-436B-B365-CC852905CF64}"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16</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18</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20</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22</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24</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27</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28</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29</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32</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556A9F-4DC1-4505-8334-1E0F855D341F}"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34</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35</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36</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37</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38</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40</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42</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43</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45</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47</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8E5B9-30BF-45C8-8003-347BEE547BF9}" type="slidenum">
              <a:rPr lang="en-GB" smtClean="0"/>
              <a:pPr/>
              <a:t>3</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48</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50</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51</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52</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9</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11</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12</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14</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5/28/2014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5/28/2014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5/28/2014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5/28/2014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2DB9D-1C39-44AA-ADB4-1239CB36A871}" type="datetimeFigureOut">
              <a:rPr lang="en-US" smtClean="0"/>
              <a:pPr/>
              <a:t>5/28/2014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E2DB9D-1C39-44AA-ADB4-1239CB36A871}" type="datetimeFigureOut">
              <a:rPr lang="en-US" smtClean="0"/>
              <a:pPr/>
              <a:t>5/28/2014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E2DB9D-1C39-44AA-ADB4-1239CB36A871}" type="datetimeFigureOut">
              <a:rPr lang="en-US" smtClean="0"/>
              <a:pPr/>
              <a:t>5/28/2014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E2DB9D-1C39-44AA-ADB4-1239CB36A871}" type="datetimeFigureOut">
              <a:rPr lang="en-US" smtClean="0"/>
              <a:pPr/>
              <a:t>5/28/2014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2DB9D-1C39-44AA-ADB4-1239CB36A871}" type="datetimeFigureOut">
              <a:rPr lang="en-US" smtClean="0"/>
              <a:pPr/>
              <a:t>5/28/2014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5/28/2014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5/28/2014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DB9D-1C39-44AA-ADB4-1239CB36A871}" type="datetimeFigureOut">
              <a:rPr lang="en-US" smtClean="0"/>
              <a:pPr/>
              <a:t>5/28/2014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9E136-C1D7-4283-81F7-4FA61CE36F7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smtClean="0"/>
              <a:t>MIDDLETON CHENEY</a:t>
            </a:r>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FOOTBALL CLUB</a:t>
            </a:r>
          </a:p>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Kidlington OB</a:t>
            </a:r>
            <a:r>
              <a:rPr lang="en-GB" b="1" dirty="0" smtClean="0"/>
              <a:t>  3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22 September 2012</a:t>
            </a:r>
            <a:r>
              <a:rPr lang="en-GB" dirty="0" smtClean="0"/>
              <a:t/>
            </a:r>
            <a:br>
              <a:rPr lang="en-GB" dirty="0" smtClean="0"/>
            </a:br>
            <a:endParaRPr lang="en-GB" dirty="0" smtClean="0"/>
          </a:p>
          <a:p>
            <a:r>
              <a:rPr lang="en-GB" dirty="0" smtClean="0"/>
              <a:t>KOB: Mark Peedell, Kristian Thomas, Chris Wise</a:t>
            </a:r>
          </a:p>
          <a:p>
            <a:r>
              <a:rPr lang="en-GB" dirty="0" smtClean="0"/>
              <a:t>MC: Paul Connelly</a:t>
            </a:r>
          </a:p>
          <a:p>
            <a:r>
              <a:rPr lang="en-GB" dirty="0" smtClean="0"/>
              <a:t> </a:t>
            </a:r>
          </a:p>
          <a:p>
            <a:r>
              <a:rPr lang="en-GB" dirty="0" smtClean="0"/>
              <a:t>Well battled first half with both teams having chances to score but not converting their chances.</a:t>
            </a:r>
          </a:p>
          <a:p>
            <a:r>
              <a:rPr lang="en-GB" dirty="0" smtClean="0"/>
              <a:t> </a:t>
            </a:r>
          </a:p>
          <a:p>
            <a:r>
              <a:rPr lang="en-GB" dirty="0" smtClean="0"/>
              <a:t>Second half Cheney took their chance with Paul Connelly scoring a well taken goal. This made old boys kick into gear and fight back. Tony skinner got bought down in the box only for Mark Peedell to step up and convert the penalty. Old boys continued to push with great success as Kristian Thomas left footed lob over the keeper to make it 2-1 old boys. To finish it off Chris Wise once again had a one v one with the keeper only to slot it past the forth coming keeper. Cheney never give up and battled right to the end, a well battled game and a good one to watch from the sidelines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29</a:t>
            </a:r>
            <a:r>
              <a:rPr lang="en-GB" b="1" baseline="30000" dirty="0" smtClean="0"/>
              <a:t>th</a:t>
            </a:r>
            <a:r>
              <a:rPr lang="en-GB" b="1" dirty="0" smtClean="0"/>
              <a:t> 2012</a:t>
            </a:r>
            <a:br>
              <a:rPr lang="en-GB" b="1" dirty="0" smtClean="0"/>
            </a:br>
            <a:r>
              <a:rPr lang="en-GB" sz="2400" b="1" dirty="0" smtClean="0"/>
              <a:t>Northants Junior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Burton Park Wanderers 2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D. Fuller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A. Boyles</a:t>
            </a:r>
          </a:p>
          <a:p>
            <a:pPr eaLnBrk="1" hangingPunct="1">
              <a:lnSpc>
                <a:spcPct val="80000"/>
              </a:lnSpc>
              <a:buFontTx/>
              <a:buNone/>
            </a:pPr>
            <a:r>
              <a:rPr lang="en-GB" sz="1600" b="1" dirty="0" smtClean="0"/>
              <a:t>P. Carter				Goal scorers	P. Carter            </a:t>
            </a:r>
          </a:p>
          <a:p>
            <a:pPr eaLnBrk="1" hangingPunct="1">
              <a:lnSpc>
                <a:spcPct val="80000"/>
              </a:lnSpc>
              <a:buFontTx/>
              <a:buNone/>
            </a:pPr>
            <a:r>
              <a:rPr lang="en-GB" sz="1600" b="1" dirty="0" smtClean="0"/>
              <a:t>S. Ciballi						</a:t>
            </a:r>
          </a:p>
          <a:p>
            <a:pPr eaLnBrk="1" hangingPunct="1">
              <a:lnSpc>
                <a:spcPct val="80000"/>
              </a:lnSpc>
              <a:buFontTx/>
              <a:buNone/>
            </a:pPr>
            <a:r>
              <a:rPr lang="en-GB" sz="1600" b="1" dirty="0" smtClean="0"/>
              <a:t>S. White					</a:t>
            </a:r>
          </a:p>
          <a:p>
            <a:pPr eaLnBrk="1" hangingPunct="1">
              <a:lnSpc>
                <a:spcPct val="80000"/>
              </a:lnSpc>
              <a:buNone/>
            </a:pPr>
            <a:r>
              <a:rPr lang="en-GB" sz="1600" b="1" dirty="0" smtClean="0"/>
              <a:t>S. Twynham</a:t>
            </a:r>
          </a:p>
          <a:p>
            <a:pPr eaLnBrk="1" hangingPunct="1">
              <a:lnSpc>
                <a:spcPct val="80000"/>
              </a:lnSpc>
              <a:buNone/>
            </a:pPr>
            <a:r>
              <a:rPr lang="en-GB" sz="1600" b="1" dirty="0" smtClean="0"/>
              <a:t>A. Gentry</a:t>
            </a:r>
          </a:p>
          <a:p>
            <a:pPr eaLnBrk="1" hangingPunct="1">
              <a:lnSpc>
                <a:spcPct val="80000"/>
              </a:lnSpc>
              <a:buNone/>
            </a:pPr>
            <a:r>
              <a:rPr lang="en-GB" sz="1600" b="1" dirty="0" smtClean="0"/>
              <a:t>R. Brown</a:t>
            </a:r>
          </a:p>
          <a:p>
            <a:pPr eaLnBrk="1" hangingPunct="1">
              <a:lnSpc>
                <a:spcPct val="80000"/>
              </a:lnSpc>
              <a:buNone/>
            </a:pPr>
            <a:r>
              <a:rPr lang="en-GB" sz="1600" b="1" dirty="0" smtClean="0"/>
              <a:t>L. Grady</a:t>
            </a:r>
          </a:p>
          <a:p>
            <a:pPr eaLnBrk="1" hangingPunct="1">
              <a:lnSpc>
                <a:spcPct val="80000"/>
              </a:lnSpc>
              <a:buNone/>
            </a:pPr>
            <a:r>
              <a:rPr lang="en-GB" sz="1600" b="1" dirty="0" smtClean="0"/>
              <a:t>T. Jeacock</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6</a:t>
            </a:r>
            <a:r>
              <a:rPr lang="en-GB" b="1" baseline="30000" dirty="0" smtClean="0"/>
              <a:t>th</a:t>
            </a:r>
            <a:r>
              <a:rPr lang="en-GB" b="1" dirty="0" smtClean="0"/>
              <a:t> 2012</a:t>
            </a:r>
            <a:br>
              <a:rPr lang="en-GB" b="1" dirty="0" smtClean="0"/>
            </a:br>
            <a:r>
              <a:rPr lang="en-GB" sz="2400" b="1" dirty="0" smtClean="0"/>
              <a:t>Presedents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Bletchingdon 2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A. Boyles</a:t>
            </a:r>
          </a:p>
          <a:p>
            <a:pPr eaLnBrk="1" hangingPunct="1">
              <a:lnSpc>
                <a:spcPct val="80000"/>
              </a:lnSpc>
              <a:buFontTx/>
              <a:buNone/>
            </a:pPr>
            <a:r>
              <a:rPr lang="en-GB" sz="1600" b="1" dirty="0" smtClean="0"/>
              <a:t>P. Carter				Goal scorers	S. Finch            </a:t>
            </a:r>
          </a:p>
          <a:p>
            <a:pPr eaLnBrk="1" hangingPunct="1">
              <a:lnSpc>
                <a:spcPct val="80000"/>
              </a:lnSpc>
              <a:buFontTx/>
              <a:buNone/>
            </a:pPr>
            <a:r>
              <a:rPr lang="en-GB" sz="1600" b="1" dirty="0" smtClean="0"/>
              <a:t>S. Ciballi						</a:t>
            </a:r>
          </a:p>
          <a:p>
            <a:pPr eaLnBrk="1" hangingPunct="1">
              <a:lnSpc>
                <a:spcPct val="80000"/>
              </a:lnSpc>
              <a:buFontTx/>
              <a:buNone/>
            </a:pPr>
            <a:r>
              <a:rPr lang="en-GB" sz="1600" b="1" dirty="0" smtClean="0"/>
              <a:t>P. Connelly					</a:t>
            </a:r>
          </a:p>
          <a:p>
            <a:pPr eaLnBrk="1" hangingPunct="1">
              <a:lnSpc>
                <a:spcPct val="80000"/>
              </a:lnSpc>
              <a:buNone/>
            </a:pPr>
            <a:r>
              <a:rPr lang="en-GB" sz="1600" b="1" dirty="0" smtClean="0"/>
              <a:t>S. White</a:t>
            </a:r>
          </a:p>
          <a:p>
            <a:pPr eaLnBrk="1" hangingPunct="1">
              <a:lnSpc>
                <a:spcPct val="80000"/>
              </a:lnSpc>
              <a:buNone/>
            </a:pPr>
            <a:r>
              <a:rPr lang="en-GB" sz="1600" b="1" dirty="0" smtClean="0"/>
              <a:t>S. Twynham</a:t>
            </a:r>
          </a:p>
          <a:p>
            <a:pPr eaLnBrk="1" hangingPunct="1">
              <a:lnSpc>
                <a:spcPct val="80000"/>
              </a:lnSpc>
              <a:buNone/>
            </a:pPr>
            <a:r>
              <a:rPr lang="en-GB" sz="1600" b="1" dirty="0" smtClean="0"/>
              <a:t>R. Mason</a:t>
            </a:r>
          </a:p>
          <a:p>
            <a:pPr eaLnBrk="1" hangingPunct="1">
              <a:lnSpc>
                <a:spcPct val="80000"/>
              </a:lnSpc>
              <a:buNone/>
            </a:pPr>
            <a:r>
              <a:rPr lang="en-GB" sz="1600" b="1" dirty="0" smtClean="0"/>
              <a:t>R. Brown</a:t>
            </a:r>
          </a:p>
          <a:p>
            <a:pPr eaLnBrk="1" hangingPunct="1">
              <a:lnSpc>
                <a:spcPct val="80000"/>
              </a:lnSpc>
              <a:buNone/>
            </a:pPr>
            <a:r>
              <a:rPr lang="en-GB" sz="1600" b="1" dirty="0" smtClean="0"/>
              <a:t>C. Standon</a:t>
            </a:r>
          </a:p>
          <a:p>
            <a:pPr eaLnBrk="1" hangingPunct="1">
              <a:lnSpc>
                <a:spcPct val="80000"/>
              </a:lnSpc>
              <a:buNone/>
            </a:pPr>
            <a:r>
              <a:rPr lang="en-GB" sz="1600" b="1" dirty="0" smtClean="0"/>
              <a:t>K. Coles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GB" b="1" dirty="0" smtClean="0"/>
              <a:t>Presidents Cup</a:t>
            </a:r>
            <a:br>
              <a:rPr lang="en-GB" b="1" dirty="0" smtClean="0"/>
            </a:br>
            <a:r>
              <a:rPr lang="en-GB" b="1" dirty="0" smtClean="0"/>
              <a:t>Round 1</a:t>
            </a:r>
            <a:br>
              <a:rPr lang="en-GB" b="1" dirty="0" smtClean="0"/>
            </a:br>
            <a:r>
              <a:rPr lang="en-GB" b="1" dirty="0" smtClean="0"/>
              <a:t/>
            </a:r>
            <a:br>
              <a:rPr lang="en-GB" b="1" dirty="0" smtClean="0"/>
            </a:br>
            <a:r>
              <a:rPr lang="en-GB" b="1" u="sng" dirty="0" smtClean="0"/>
              <a:t>Bletchingdon</a:t>
            </a:r>
            <a:r>
              <a:rPr lang="en-GB" b="1" dirty="0" smtClean="0"/>
              <a:t>  2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06 October 2012</a:t>
            </a:r>
            <a:r>
              <a:rPr lang="en-GB" dirty="0" smtClean="0"/>
              <a:t/>
            </a:r>
            <a:br>
              <a:rPr lang="en-GB" dirty="0" smtClean="0"/>
            </a:br>
            <a:endParaRPr lang="en-GB" dirty="0" smtClean="0"/>
          </a:p>
          <a:p>
            <a:r>
              <a:rPr lang="en-GB" dirty="0" smtClean="0"/>
              <a:t>Bletch: Lewis Morrison, Steve Mulcock</a:t>
            </a:r>
          </a:p>
          <a:p>
            <a:r>
              <a:rPr lang="en-GB" dirty="0" smtClean="0"/>
              <a:t>MC:  Tristan Salt</a:t>
            </a:r>
          </a:p>
          <a:p>
            <a:r>
              <a:rPr lang="en-GB" dirty="0" smtClean="0"/>
              <a:t> </a:t>
            </a:r>
          </a:p>
          <a:p>
            <a:r>
              <a:rPr lang="en-GB" dirty="0" smtClean="0"/>
              <a:t>Despite playing nearly an hour with ten men Bletchingdon overcame their determined opponents. Stuart “fake tan” Wellburn was sent off for a “girly” slap on the niggly Robbie Brown. Tackles were flying in from the off but Bletchingdon went into round two with two first half goals from Lewis Morrison and Steve “milly” Mulcock. Owen “Judith Chalmers” Bunce played in four different positions during the 90 minutes. Tristan Salt “peppered” the home goal before replying for the visitors with the last kick of the game.</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13</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4 v 1 Enstone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L. Edwards				Goal scorers	L. Edwards 2	             </a:t>
            </a:r>
          </a:p>
          <a:p>
            <a:pPr eaLnBrk="1" hangingPunct="1">
              <a:lnSpc>
                <a:spcPct val="80000"/>
              </a:lnSpc>
              <a:buFontTx/>
              <a:buNone/>
            </a:pPr>
            <a:r>
              <a:rPr lang="en-GB" sz="1600" b="1" dirty="0" smtClean="0"/>
              <a:t>A. Boyles						S. Finch 2</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Haynes</a:t>
            </a:r>
          </a:p>
          <a:p>
            <a:pPr eaLnBrk="1" hangingPunct="1">
              <a:lnSpc>
                <a:spcPct val="80000"/>
              </a:lnSpc>
              <a:buNone/>
            </a:pPr>
            <a:r>
              <a:rPr lang="en-GB" sz="1600" b="1" dirty="0" smtClean="0"/>
              <a:t>P. Connolly</a:t>
            </a:r>
          </a:p>
          <a:p>
            <a:pPr eaLnBrk="1" hangingPunct="1">
              <a:lnSpc>
                <a:spcPct val="80000"/>
              </a:lnSpc>
              <a:buNone/>
            </a:pPr>
            <a:r>
              <a:rPr lang="en-GB" sz="1600" b="1" dirty="0" smtClean="0"/>
              <a:t>S. White</a:t>
            </a:r>
          </a:p>
          <a:p>
            <a:pPr eaLnBrk="1" hangingPunct="1">
              <a:lnSpc>
                <a:spcPct val="80000"/>
              </a:lnSpc>
              <a:buNone/>
            </a:pPr>
            <a:r>
              <a:rPr lang="en-GB" sz="1600" b="1" dirty="0" smtClean="0"/>
              <a:t>S. Twynham</a:t>
            </a:r>
          </a:p>
          <a:p>
            <a:pPr eaLnBrk="1" hangingPunct="1">
              <a:lnSpc>
                <a:spcPct val="80000"/>
              </a:lnSpc>
              <a:buNone/>
            </a:pPr>
            <a:r>
              <a:rPr lang="en-GB" sz="1600" b="1" dirty="0" smtClean="0"/>
              <a:t>A. Gentry</a:t>
            </a:r>
          </a:p>
          <a:p>
            <a:pPr eaLnBrk="1" hangingPunct="1">
              <a:lnSpc>
                <a:spcPct val="80000"/>
              </a:lnSpc>
              <a:buNone/>
            </a:pPr>
            <a:r>
              <a:rPr lang="en-GB" sz="1600" b="1" dirty="0" smtClean="0"/>
              <a:t>R. Mason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3932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4    </a:t>
            </a:r>
            <a:r>
              <a:rPr lang="en-GB" b="1" u="sng" dirty="0" smtClean="0"/>
              <a:t>Enstone</a:t>
            </a:r>
            <a:r>
              <a:rPr lang="en-GB" b="1" dirty="0" smtClean="0"/>
              <a:t>  1</a:t>
            </a:r>
            <a:br>
              <a:rPr lang="en-GB" b="1" dirty="0" smtClean="0"/>
            </a:br>
            <a:r>
              <a:rPr lang="en-GB" b="1" dirty="0" smtClean="0"/>
              <a:t/>
            </a:r>
            <a:br>
              <a:rPr lang="en-GB" b="1" dirty="0" smtClean="0"/>
            </a:br>
            <a:r>
              <a:rPr lang="en-GB" b="1" dirty="0" smtClean="0"/>
              <a:t>Saturday, 13 October 2012</a:t>
            </a:r>
            <a:r>
              <a:rPr lang="en-GB" dirty="0" smtClean="0"/>
              <a:t/>
            </a:r>
            <a:br>
              <a:rPr lang="en-GB" dirty="0" smtClean="0"/>
            </a:br>
            <a:endParaRPr lang="en-GB" dirty="0" smtClean="0"/>
          </a:p>
          <a:p>
            <a:r>
              <a:rPr lang="en-GB" dirty="0" smtClean="0"/>
              <a:t>MC: Scott Finch (2) Leon Edwards (2)  </a:t>
            </a:r>
          </a:p>
          <a:p>
            <a:r>
              <a:rPr lang="en-GB" dirty="0" smtClean="0"/>
              <a:t>Enstone: NOT RECORDED</a:t>
            </a:r>
          </a:p>
          <a:p>
            <a:r>
              <a:rPr lang="en-GB" dirty="0" smtClean="0"/>
              <a:t> </a:t>
            </a:r>
          </a:p>
          <a:p>
            <a:r>
              <a:rPr lang="en-GB" dirty="0" smtClean="0"/>
              <a:t>A brace apiece from strikers Scott Finch and Leon Edwards was enough to see off the challenge of visiting Enstone and secure the three points for Cheney</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20</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Long Crendon 1 v 5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M. Tyler				Goal scorers	L. Edwards 2	             </a:t>
            </a:r>
          </a:p>
          <a:p>
            <a:pPr eaLnBrk="1" hangingPunct="1">
              <a:lnSpc>
                <a:spcPct val="80000"/>
              </a:lnSpc>
              <a:buFontTx/>
              <a:buNone/>
            </a:pPr>
            <a:r>
              <a:rPr lang="en-GB" sz="1600" b="1" dirty="0" smtClean="0"/>
              <a:t>A. Creaney						S. Haynes</a:t>
            </a:r>
          </a:p>
          <a:p>
            <a:pPr eaLnBrk="1" hangingPunct="1">
              <a:lnSpc>
                <a:spcPct val="80000"/>
              </a:lnSpc>
              <a:buFontTx/>
              <a:buNone/>
            </a:pPr>
            <a:r>
              <a:rPr lang="en-GB" sz="1600" b="1" dirty="0" smtClean="0"/>
              <a:t>A. Boyles						A. Boyles</a:t>
            </a:r>
          </a:p>
          <a:p>
            <a:pPr eaLnBrk="1" hangingPunct="1">
              <a:lnSpc>
                <a:spcPct val="80000"/>
              </a:lnSpc>
              <a:buNone/>
            </a:pPr>
            <a:r>
              <a:rPr lang="en-GB" sz="1600" b="1" dirty="0" smtClean="0"/>
              <a:t>S. Haynes						A. Creaney</a:t>
            </a:r>
          </a:p>
          <a:p>
            <a:pPr eaLnBrk="1" hangingPunct="1">
              <a:lnSpc>
                <a:spcPct val="80000"/>
              </a:lnSpc>
              <a:buNone/>
            </a:pPr>
            <a:r>
              <a:rPr lang="en-GB" sz="1600" b="1" dirty="0" smtClean="0"/>
              <a:t>S. Ciballi</a:t>
            </a:r>
          </a:p>
          <a:p>
            <a:pPr eaLnBrk="1" hangingPunct="1">
              <a:lnSpc>
                <a:spcPct val="80000"/>
              </a:lnSpc>
              <a:buNone/>
            </a:pPr>
            <a:r>
              <a:rPr lang="en-GB" sz="1600" b="1" dirty="0" smtClean="0"/>
              <a:t>P. Connolly</a:t>
            </a:r>
          </a:p>
          <a:p>
            <a:pPr eaLnBrk="1" hangingPunct="1">
              <a:lnSpc>
                <a:spcPct val="80000"/>
              </a:lnSpc>
              <a:buNone/>
            </a:pPr>
            <a:r>
              <a:rPr lang="en-GB" sz="1600" b="1" dirty="0" smtClean="0"/>
              <a:t>S. White</a:t>
            </a:r>
          </a:p>
          <a:p>
            <a:pPr eaLnBrk="1" hangingPunct="1">
              <a:lnSpc>
                <a:spcPct val="80000"/>
              </a:lnSpc>
              <a:buNone/>
            </a:pPr>
            <a:r>
              <a:rPr lang="en-GB" sz="1600" b="1" dirty="0" smtClean="0"/>
              <a:t>A. Gentry</a:t>
            </a:r>
          </a:p>
          <a:p>
            <a:pPr eaLnBrk="1" hangingPunct="1">
              <a:lnSpc>
                <a:spcPct val="80000"/>
              </a:lnSpc>
              <a:buNone/>
            </a:pPr>
            <a:r>
              <a:rPr lang="en-GB" sz="1600" b="1" dirty="0" smtClean="0"/>
              <a:t>R. Mason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3932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Long Crendon</a:t>
            </a:r>
            <a:r>
              <a:rPr lang="en-GB" b="1" dirty="0" smtClean="0"/>
              <a:t>  1    </a:t>
            </a:r>
            <a:r>
              <a:rPr lang="en-GB" b="1" u="sng" dirty="0" smtClean="0"/>
              <a:t>Middleton Cheney</a:t>
            </a:r>
            <a:r>
              <a:rPr lang="en-GB" b="1" dirty="0" smtClean="0"/>
              <a:t>  5</a:t>
            </a:r>
            <a:br>
              <a:rPr lang="en-GB" b="1" dirty="0" smtClean="0"/>
            </a:br>
            <a:r>
              <a:rPr lang="en-GB" b="1" dirty="0" smtClean="0"/>
              <a:t/>
            </a:r>
            <a:br>
              <a:rPr lang="en-GB" b="1" dirty="0" smtClean="0"/>
            </a:br>
            <a:r>
              <a:rPr lang="en-GB" b="1" dirty="0" smtClean="0"/>
              <a:t>Saturday, 20 October 2012</a:t>
            </a:r>
            <a:r>
              <a:rPr lang="en-GB" dirty="0" smtClean="0"/>
              <a:t/>
            </a:r>
            <a:br>
              <a:rPr lang="en-GB" dirty="0" smtClean="0"/>
            </a:br>
            <a:r>
              <a:rPr lang="en-GB" dirty="0" smtClean="0"/>
              <a:t/>
            </a:r>
            <a:br>
              <a:rPr lang="en-GB" dirty="0" smtClean="0"/>
            </a:br>
            <a:r>
              <a:rPr lang="en-GB" dirty="0" smtClean="0"/>
              <a:t/>
            </a:r>
            <a:br>
              <a:rPr lang="en-GB" dirty="0" smtClean="0"/>
            </a:br>
            <a:r>
              <a:rPr lang="en-GB" dirty="0" smtClean="0"/>
              <a:t>LC: Adam Hazell MC: Leon Edwards (2), Stuart Haynes, Andrew Boyles , Robbie Brown. A very physical game with Middelton taking two early chances and bossing the game, Long Crendon showed good fight in the second half but struggled to get back in it as Middelton stretched to 5-0 lead with Adam Hazell scoring a late consolation for long Crendon </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27</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8 v 1 Broughton &amp; NN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S. Salt</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M. Tyler				Goal scorers	S. Finch 3	             </a:t>
            </a:r>
          </a:p>
          <a:p>
            <a:pPr eaLnBrk="1" hangingPunct="1">
              <a:lnSpc>
                <a:spcPct val="80000"/>
              </a:lnSpc>
              <a:buFontTx/>
              <a:buNone/>
            </a:pPr>
            <a:r>
              <a:rPr lang="en-GB" sz="1600" b="1" dirty="0" smtClean="0"/>
              <a:t>A. Creaney						A. Creaney 2</a:t>
            </a:r>
          </a:p>
          <a:p>
            <a:pPr eaLnBrk="1" hangingPunct="1">
              <a:lnSpc>
                <a:spcPct val="80000"/>
              </a:lnSpc>
              <a:buFontTx/>
              <a:buNone/>
            </a:pPr>
            <a:r>
              <a:rPr lang="en-GB" sz="1600" b="1" dirty="0" smtClean="0"/>
              <a:t>S. Haynes						L. Edwards</a:t>
            </a:r>
          </a:p>
          <a:p>
            <a:pPr eaLnBrk="1" hangingPunct="1">
              <a:lnSpc>
                <a:spcPct val="80000"/>
              </a:lnSpc>
              <a:buNone/>
            </a:pPr>
            <a:r>
              <a:rPr lang="en-GB" sz="1600" b="1" dirty="0" smtClean="0"/>
              <a:t>P. Connolly					L. Finch</a:t>
            </a:r>
          </a:p>
          <a:p>
            <a:pPr eaLnBrk="1" hangingPunct="1">
              <a:lnSpc>
                <a:spcPct val="80000"/>
              </a:lnSpc>
              <a:buNone/>
            </a:pPr>
            <a:r>
              <a:rPr lang="en-GB" sz="1600" b="1" dirty="0" smtClean="0"/>
              <a:t>S. White						T. Salt</a:t>
            </a:r>
          </a:p>
          <a:p>
            <a:pPr eaLnBrk="1" hangingPunct="1">
              <a:lnSpc>
                <a:spcPct val="80000"/>
              </a:lnSpc>
              <a:buNone/>
            </a:pPr>
            <a:r>
              <a:rPr lang="en-GB" sz="1600" b="1" dirty="0" smtClean="0"/>
              <a:t>A. Gentry</a:t>
            </a:r>
          </a:p>
          <a:p>
            <a:pPr eaLnBrk="1" hangingPunct="1">
              <a:lnSpc>
                <a:spcPct val="80000"/>
              </a:lnSpc>
              <a:buNone/>
            </a:pPr>
            <a:r>
              <a:rPr lang="en-GB" sz="1600" b="1" dirty="0" smtClean="0"/>
              <a:t>R. Mason</a:t>
            </a:r>
          </a:p>
          <a:p>
            <a:pPr eaLnBrk="1" hangingPunct="1">
              <a:lnSpc>
                <a:spcPct val="80000"/>
              </a:lnSpc>
              <a:buNone/>
            </a:pPr>
            <a:r>
              <a:rPr lang="en-GB" sz="1600" b="1" dirty="0" smtClean="0"/>
              <a:t>L. Finch</a:t>
            </a:r>
          </a:p>
          <a:p>
            <a:pPr eaLnBrk="1" hangingPunct="1">
              <a:lnSpc>
                <a:spcPct val="80000"/>
              </a:lnSpc>
              <a:buNone/>
            </a:pPr>
            <a:r>
              <a:rPr lang="en-GB" sz="1600" b="1" dirty="0" smtClean="0"/>
              <a:t>E. Somerton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8    </a:t>
            </a:r>
            <a:r>
              <a:rPr lang="en-GB" b="1" u="sng" dirty="0" smtClean="0"/>
              <a:t>Broughton &amp; NN</a:t>
            </a:r>
            <a:r>
              <a:rPr lang="en-GB" b="1" dirty="0" smtClean="0"/>
              <a:t>  1</a:t>
            </a:r>
            <a:br>
              <a:rPr lang="en-GB" b="1" dirty="0" smtClean="0"/>
            </a:br>
            <a:r>
              <a:rPr lang="en-GB" b="1" dirty="0" smtClean="0"/>
              <a:t/>
            </a:r>
            <a:br>
              <a:rPr lang="en-GB" b="1" dirty="0" smtClean="0"/>
            </a:br>
            <a:r>
              <a:rPr lang="en-GB" b="1" dirty="0" smtClean="0"/>
              <a:t>Saturday, 27 October 2012</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Scott Finch (3), Adam Creaney(2), Leon Edwards, Luke Finch, Tristan Salt B&amp;NN: Chris James</a:t>
            </a:r>
          </a:p>
          <a:p>
            <a:endParaRPr lang="en-GB" dirty="0" smtClean="0"/>
          </a:p>
          <a:p>
            <a:r>
              <a:rPr lang="en-GB" dirty="0" smtClean="0"/>
              <a:t>An excellent all-round performance saw Cheney walk away as comfortable victors of this clash with local rivals Broughton. Cheney got off to a strong start and dominated play throughout the first half, two goals from leading scorer Scott Finch and one from younger brother Luke same the home side go in at the break with a deserved lead. Broughton came out stronger in the second half and saw a Chris James effort reduce the arrears, but two goals from Ashley Baxter, and one each from Leon Edwards and Tristan Salt completed the scoring and gave Cheney an emphatic victory.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FIRST TEAM</a:t>
            </a:r>
          </a:p>
        </p:txBody>
      </p:sp>
      <p:sp>
        <p:nvSpPr>
          <p:cNvPr id="3075" name="Rectangle 3"/>
          <p:cNvSpPr>
            <a:spLocks noGrp="1" noChangeArrowheads="1"/>
          </p:cNvSpPr>
          <p:nvPr>
            <p:ph type="body" idx="1"/>
          </p:nvPr>
        </p:nvSpPr>
        <p:spPr/>
        <p:txBody>
          <a:bodyPr/>
          <a:lstStyle/>
          <a:p>
            <a:pPr algn="ctr" eaLnBrk="1" hangingPunct="1">
              <a:buFontTx/>
              <a:buNone/>
            </a:pPr>
            <a:r>
              <a:rPr lang="en-GB" b="1" dirty="0" smtClean="0"/>
              <a:t>2012 - 13</a:t>
            </a:r>
          </a:p>
          <a:p>
            <a:pPr algn="ctr" eaLnBrk="1" hangingPunct="1">
              <a:buFontTx/>
              <a:buNone/>
            </a:pPr>
            <a:r>
              <a:rPr lang="en-GB" b="1" dirty="0" smtClean="0"/>
              <a:t>SEASON</a:t>
            </a:r>
          </a:p>
          <a:p>
            <a:pPr algn="ctr" eaLnBrk="1" hangingPunct="1">
              <a:buFontTx/>
              <a:buNone/>
            </a:pPr>
            <a:endParaRPr lang="en-GB" b="1" dirty="0" smtClean="0"/>
          </a:p>
          <a:p>
            <a:pPr algn="ctr" eaLnBrk="1" hangingPunct="1">
              <a:buFontTx/>
              <a:buNone/>
            </a:pPr>
            <a:r>
              <a:rPr lang="en-GB" b="1" dirty="0" smtClean="0"/>
              <a:t> OXFORD SENIOR LEAGUE</a:t>
            </a:r>
          </a:p>
          <a:p>
            <a:pPr algn="ctr" eaLnBrk="1" hangingPunct="1">
              <a:buFontTx/>
              <a:buNone/>
            </a:pPr>
            <a:r>
              <a:rPr lang="en-GB" b="1" dirty="0" smtClean="0"/>
              <a:t>DIVISION I</a:t>
            </a:r>
          </a:p>
          <a:p>
            <a:pPr algn="ctr" eaLnBrk="1" hangingPunct="1">
              <a:buFontTx/>
              <a:buNone/>
            </a:pPr>
            <a:r>
              <a:rPr lang="en-GB" b="1" dirty="0" smtClean="0"/>
              <a:t>AND CUPS</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10</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6 v 0 Long Crendon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M. Tyler		Booked		Goal scorers	A. Creaney 2	             </a:t>
            </a:r>
          </a:p>
          <a:p>
            <a:pPr eaLnBrk="1" hangingPunct="1">
              <a:lnSpc>
                <a:spcPct val="80000"/>
              </a:lnSpc>
              <a:buFontTx/>
              <a:buNone/>
            </a:pPr>
            <a:r>
              <a:rPr lang="en-GB" sz="1600" b="1" dirty="0" smtClean="0"/>
              <a:t>A. Creaney						L. Edwards</a:t>
            </a:r>
          </a:p>
          <a:p>
            <a:pPr eaLnBrk="1" hangingPunct="1">
              <a:lnSpc>
                <a:spcPct val="80000"/>
              </a:lnSpc>
              <a:buFontTx/>
              <a:buNone/>
            </a:pPr>
            <a:r>
              <a:rPr lang="en-GB" sz="1600" b="1" dirty="0" smtClean="0"/>
              <a:t>S. Haynes		Booked				L. Finch</a:t>
            </a:r>
          </a:p>
          <a:p>
            <a:pPr eaLnBrk="1" hangingPunct="1">
              <a:lnSpc>
                <a:spcPct val="80000"/>
              </a:lnSpc>
              <a:buNone/>
            </a:pPr>
            <a:r>
              <a:rPr lang="en-GB" sz="1600" b="1" dirty="0" smtClean="0"/>
              <a:t>S. White						S. Haynes</a:t>
            </a:r>
          </a:p>
          <a:p>
            <a:pPr eaLnBrk="1" hangingPunct="1">
              <a:lnSpc>
                <a:spcPct val="80000"/>
              </a:lnSpc>
              <a:buNone/>
            </a:pPr>
            <a:r>
              <a:rPr lang="en-GB" sz="1600" b="1" dirty="0" smtClean="0"/>
              <a:t>A. Gentry						A. Powell</a:t>
            </a:r>
          </a:p>
          <a:p>
            <a:pPr eaLnBrk="1" hangingPunct="1">
              <a:lnSpc>
                <a:spcPct val="80000"/>
              </a:lnSpc>
              <a:buNone/>
            </a:pPr>
            <a:r>
              <a:rPr lang="en-GB" sz="1600" b="1" dirty="0" smtClean="0"/>
              <a:t>R. Mason</a:t>
            </a:r>
          </a:p>
          <a:p>
            <a:pPr eaLnBrk="1" hangingPunct="1">
              <a:lnSpc>
                <a:spcPct val="80000"/>
              </a:lnSpc>
              <a:buNone/>
            </a:pPr>
            <a:r>
              <a:rPr lang="en-GB" sz="1600" b="1" dirty="0" smtClean="0"/>
              <a:t>L. Finch</a:t>
            </a:r>
          </a:p>
          <a:p>
            <a:pPr eaLnBrk="1" hangingPunct="1">
              <a:lnSpc>
                <a:spcPct val="80000"/>
              </a:lnSpc>
              <a:buNone/>
            </a:pPr>
            <a:r>
              <a:rPr lang="en-GB" sz="1600" b="1" dirty="0" smtClean="0"/>
              <a:t>A. Powell</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6    </a:t>
            </a:r>
            <a:r>
              <a:rPr lang="en-GB" b="1" u="sng" dirty="0" smtClean="0"/>
              <a:t>Long Crendon</a:t>
            </a:r>
            <a:r>
              <a:rPr lang="en-GB" b="1" dirty="0" smtClean="0"/>
              <a:t>  0</a:t>
            </a:r>
            <a:br>
              <a:rPr lang="en-GB" b="1" dirty="0" smtClean="0"/>
            </a:br>
            <a:r>
              <a:rPr lang="en-GB" b="1" dirty="0" smtClean="0"/>
              <a:t/>
            </a:r>
            <a:br>
              <a:rPr lang="en-GB" b="1" dirty="0" smtClean="0"/>
            </a:br>
            <a:r>
              <a:rPr lang="en-GB" b="1" dirty="0" smtClean="0"/>
              <a:t>Saturday, 10 November 2012</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Adam Creaney (2), Leon Edwards, Luke Finch, Stuart Haynes, Adam Powell (</a:t>
            </a:r>
            <a:r>
              <a:rPr lang="en-GB" dirty="0" smtClean="0">
                <a:solidFill>
                  <a:srgbClr val="FF0000"/>
                </a:solidFill>
              </a:rPr>
              <a:t>Andrew Ell)</a:t>
            </a:r>
            <a:r>
              <a:rPr lang="en-GB" dirty="0" smtClean="0"/>
              <a:t> Cheney completed an emphatic double over Long Crendon with this convincing 6-0 victory to move them in to second place in the table. The goalscoring was spread amongst defenders, midfield and strikers with Adam Creaney (2), Leon Edwards, Luke Finch, Stuart Haynes and Andrew Ell sharing the responsibility.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24</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5 v 2 Yarnton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M. Tyler				Goal scorers	L. Finch 2	             </a:t>
            </a:r>
          </a:p>
          <a:p>
            <a:pPr eaLnBrk="1" hangingPunct="1">
              <a:lnSpc>
                <a:spcPct val="80000"/>
              </a:lnSpc>
              <a:buFontTx/>
              <a:buNone/>
            </a:pPr>
            <a:r>
              <a:rPr lang="en-GB" sz="1600" b="1" dirty="0" smtClean="0"/>
              <a:t>H. Mitchell					T. Salt 2</a:t>
            </a:r>
          </a:p>
          <a:p>
            <a:pPr eaLnBrk="1" hangingPunct="1">
              <a:lnSpc>
                <a:spcPct val="80000"/>
              </a:lnSpc>
              <a:buFontTx/>
              <a:buNone/>
            </a:pPr>
            <a:r>
              <a:rPr lang="en-GB" sz="1600" b="1" dirty="0" smtClean="0"/>
              <a:t>P. Carter						A. Harris</a:t>
            </a:r>
          </a:p>
          <a:p>
            <a:pPr eaLnBrk="1" hangingPunct="1">
              <a:lnSpc>
                <a:spcPct val="80000"/>
              </a:lnSpc>
              <a:buNone/>
            </a:pPr>
            <a:r>
              <a:rPr lang="en-GB" sz="1600" b="1" dirty="0" smtClean="0"/>
              <a:t>S. Hyanes								</a:t>
            </a:r>
          </a:p>
          <a:p>
            <a:pPr eaLnBrk="1" hangingPunct="1">
              <a:lnSpc>
                <a:spcPct val="80000"/>
              </a:lnSpc>
              <a:buNone/>
            </a:pPr>
            <a:r>
              <a:rPr lang="en-GB" sz="1600" b="1" dirty="0" smtClean="0"/>
              <a:t>P. Connolly						</a:t>
            </a:r>
          </a:p>
          <a:p>
            <a:pPr eaLnBrk="1" hangingPunct="1">
              <a:lnSpc>
                <a:spcPct val="80000"/>
              </a:lnSpc>
              <a:buNone/>
            </a:pPr>
            <a:r>
              <a:rPr lang="en-GB" sz="1600" b="1" dirty="0" smtClean="0"/>
              <a:t>R. Mason</a:t>
            </a:r>
          </a:p>
          <a:p>
            <a:pPr eaLnBrk="1" hangingPunct="1">
              <a:lnSpc>
                <a:spcPct val="80000"/>
              </a:lnSpc>
              <a:buNone/>
            </a:pPr>
            <a:r>
              <a:rPr lang="en-GB" sz="1600" b="1" dirty="0" smtClean="0"/>
              <a:t>T. Williams</a:t>
            </a:r>
          </a:p>
          <a:p>
            <a:pPr eaLnBrk="1" hangingPunct="1">
              <a:lnSpc>
                <a:spcPct val="80000"/>
              </a:lnSpc>
              <a:buNone/>
            </a:pPr>
            <a:r>
              <a:rPr lang="en-GB" sz="1600" b="1" dirty="0" smtClean="0"/>
              <a:t>A. Powell	</a:t>
            </a:r>
          </a:p>
          <a:p>
            <a:pPr eaLnBrk="1" hangingPunct="1">
              <a:lnSpc>
                <a:spcPct val="80000"/>
              </a:lnSpc>
              <a:buNone/>
            </a:pPr>
            <a:r>
              <a:rPr lang="en-GB" sz="1600" b="1" dirty="0" smtClean="0"/>
              <a:t>L. Finch</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5    </a:t>
            </a:r>
            <a:r>
              <a:rPr lang="en-GB" b="1" u="sng" dirty="0" smtClean="0"/>
              <a:t>Northway</a:t>
            </a:r>
            <a:r>
              <a:rPr lang="en-GB" b="1" dirty="0" smtClean="0"/>
              <a:t>  2</a:t>
            </a:r>
            <a:br>
              <a:rPr lang="en-GB" b="1" dirty="0" smtClean="0"/>
            </a:br>
            <a:r>
              <a:rPr lang="en-GB" b="1" dirty="0" smtClean="0"/>
              <a:t/>
            </a:r>
            <a:br>
              <a:rPr lang="en-GB" b="1" dirty="0" smtClean="0"/>
            </a:br>
            <a:r>
              <a:rPr lang="en-GB" b="1" dirty="0" smtClean="0"/>
              <a:t>Saturday, 24 November 2012</a:t>
            </a:r>
            <a:r>
              <a:rPr lang="en-GB" dirty="0" smtClean="0"/>
              <a:t/>
            </a:r>
            <a:br>
              <a:rPr lang="en-GB" dirty="0" smtClean="0"/>
            </a:br>
            <a:endParaRPr lang="en-GB" dirty="0" smtClean="0"/>
          </a:p>
          <a:p>
            <a:r>
              <a:rPr lang="en-GB" dirty="0" smtClean="0"/>
              <a:t>MC: Adam Creaney , Leon Edwards (2), Scott Finch, Alex Harris</a:t>
            </a:r>
          </a:p>
          <a:p>
            <a:r>
              <a:rPr lang="en-GB" dirty="0" smtClean="0"/>
              <a:t> </a:t>
            </a:r>
          </a:p>
          <a:p>
            <a:r>
              <a:rPr lang="en-GB" dirty="0" smtClean="0"/>
              <a:t>Norhway: Nathan Holt (2)                                                                                                                      </a:t>
            </a:r>
          </a:p>
          <a:p>
            <a:r>
              <a:rPr lang="en-GB" dirty="0" smtClean="0"/>
              <a:t> </a:t>
            </a:r>
          </a:p>
          <a:p>
            <a:r>
              <a:rPr lang="en-GB" dirty="0" smtClean="0"/>
              <a:t>Cheney completed a comfortable home victory over visitors Northway despite going a goal down early in the first half.</a:t>
            </a:r>
          </a:p>
          <a:p>
            <a:r>
              <a:rPr lang="en-GB" dirty="0" smtClean="0"/>
              <a:t>The game was played in awful conditions but both teams tried to play attacking football. Goals from Leon Edwards (2), Adam Creaney, Scott Finch and Alex Harris for the home side cancelled out two goals from Nathan Holt for the visitors.</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1</a:t>
            </a:r>
            <a:r>
              <a:rPr lang="en-GB" b="1" baseline="30000" dirty="0" smtClean="0"/>
              <a:t>st</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5 v 2 Northway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A. Creaney				Goal scorers	L. Edwards 2	             </a:t>
            </a:r>
          </a:p>
          <a:p>
            <a:pPr eaLnBrk="1" hangingPunct="1">
              <a:lnSpc>
                <a:spcPct val="80000"/>
              </a:lnSpc>
              <a:buFontTx/>
              <a:buNone/>
            </a:pPr>
            <a:r>
              <a:rPr lang="en-GB" sz="1600" b="1" dirty="0" smtClean="0"/>
              <a:t>S. Haynes		Booked				A. Creaney</a:t>
            </a:r>
          </a:p>
          <a:p>
            <a:pPr eaLnBrk="1" hangingPunct="1">
              <a:lnSpc>
                <a:spcPct val="80000"/>
              </a:lnSpc>
              <a:buFontTx/>
              <a:buNone/>
            </a:pPr>
            <a:r>
              <a:rPr lang="en-GB" sz="1600" b="1" dirty="0" smtClean="0"/>
              <a:t>P. Connelly					S. Finch</a:t>
            </a:r>
          </a:p>
          <a:p>
            <a:pPr eaLnBrk="1" hangingPunct="1">
              <a:lnSpc>
                <a:spcPct val="80000"/>
              </a:lnSpc>
              <a:buNone/>
            </a:pPr>
            <a:r>
              <a:rPr lang="en-GB" sz="1600" b="1" dirty="0" smtClean="0"/>
              <a:t>R. Mason						A. Harris</a:t>
            </a:r>
          </a:p>
          <a:p>
            <a:pPr eaLnBrk="1" hangingPunct="1">
              <a:lnSpc>
                <a:spcPct val="80000"/>
              </a:lnSpc>
              <a:buNone/>
            </a:pPr>
            <a:r>
              <a:rPr lang="en-GB" sz="1600" b="1" dirty="0" smtClean="0"/>
              <a:t>T. Williams						</a:t>
            </a:r>
          </a:p>
          <a:p>
            <a:pPr eaLnBrk="1" hangingPunct="1">
              <a:lnSpc>
                <a:spcPct val="80000"/>
              </a:lnSpc>
              <a:buNone/>
            </a:pPr>
            <a:r>
              <a:rPr lang="en-GB" sz="1600" b="1" dirty="0" smtClean="0"/>
              <a:t>A. Powell		Booked</a:t>
            </a:r>
          </a:p>
          <a:p>
            <a:pPr eaLnBrk="1" hangingPunct="1">
              <a:lnSpc>
                <a:spcPct val="80000"/>
              </a:lnSpc>
              <a:buNone/>
            </a:pPr>
            <a:r>
              <a:rPr lang="en-GB" sz="1600" b="1" dirty="0" smtClean="0"/>
              <a:t>L. Finch</a:t>
            </a:r>
          </a:p>
          <a:p>
            <a:pPr eaLnBrk="1" hangingPunct="1">
              <a:lnSpc>
                <a:spcPct val="80000"/>
              </a:lnSpc>
              <a:buNone/>
            </a:pPr>
            <a:r>
              <a:rPr lang="en-GB" sz="1600" b="1" dirty="0" smtClean="0"/>
              <a:t>E. Somerton</a:t>
            </a:r>
          </a:p>
          <a:p>
            <a:pPr eaLnBrk="1" hangingPunct="1">
              <a:lnSpc>
                <a:spcPct val="80000"/>
              </a:lnSpc>
              <a:buNone/>
            </a:pPr>
            <a:r>
              <a:rPr lang="en-GB" sz="1600" b="1" dirty="0" smtClean="0"/>
              <a:t>R. Hawkes</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8</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Oakley 2 v 0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Booked</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				Goal scorers		             </a:t>
            </a:r>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Haynes		Booked					</a:t>
            </a:r>
          </a:p>
          <a:p>
            <a:pPr eaLnBrk="1" hangingPunct="1">
              <a:lnSpc>
                <a:spcPct val="80000"/>
              </a:lnSpc>
              <a:buNone/>
            </a:pPr>
            <a:r>
              <a:rPr lang="en-GB" sz="1600" b="1" dirty="0" smtClean="0"/>
              <a:t>S. White					</a:t>
            </a:r>
          </a:p>
          <a:p>
            <a:pPr eaLnBrk="1" hangingPunct="1">
              <a:lnSpc>
                <a:spcPct val="80000"/>
              </a:lnSpc>
              <a:buNone/>
            </a:pPr>
            <a:r>
              <a:rPr lang="en-GB" sz="1600" b="1" dirty="0" smtClean="0"/>
              <a:t>T. Williams</a:t>
            </a:r>
          </a:p>
          <a:p>
            <a:pPr eaLnBrk="1" hangingPunct="1">
              <a:lnSpc>
                <a:spcPct val="80000"/>
              </a:lnSpc>
              <a:buNone/>
            </a:pPr>
            <a:r>
              <a:rPr lang="en-GB" sz="1600" b="1" dirty="0" smtClean="0"/>
              <a:t>A. Powell</a:t>
            </a:r>
          </a:p>
          <a:p>
            <a:pPr eaLnBrk="1" hangingPunct="1">
              <a:lnSpc>
                <a:spcPct val="80000"/>
              </a:lnSpc>
              <a:buNone/>
            </a:pPr>
            <a:r>
              <a:rPr lang="en-GB" sz="1600" b="1" dirty="0" smtClean="0"/>
              <a:t>L. Finch</a:t>
            </a:r>
          </a:p>
          <a:p>
            <a:pPr eaLnBrk="1" hangingPunct="1">
              <a:lnSpc>
                <a:spcPct val="80000"/>
              </a:lnSpc>
              <a:buNone/>
            </a:pPr>
            <a:r>
              <a:rPr lang="en-GB" sz="1600" b="1" dirty="0" smtClean="0"/>
              <a:t>M. Lorraine</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Oakley</a:t>
            </a:r>
            <a:r>
              <a:rPr lang="en-GB" b="1" dirty="0" smtClean="0"/>
              <a:t>  2    </a:t>
            </a:r>
            <a:r>
              <a:rPr lang="en-GB" b="1" u="sng" dirty="0" smtClean="0"/>
              <a:t>Middleton Cheney</a:t>
            </a:r>
            <a:r>
              <a:rPr lang="en-GB" b="1" dirty="0" smtClean="0"/>
              <a:t>  0</a:t>
            </a:r>
            <a:br>
              <a:rPr lang="en-GB" b="1" dirty="0" smtClean="0"/>
            </a:br>
            <a:r>
              <a:rPr lang="en-GB" b="1" dirty="0" smtClean="0"/>
              <a:t/>
            </a:r>
            <a:br>
              <a:rPr lang="en-GB" b="1" dirty="0" smtClean="0"/>
            </a:br>
            <a:r>
              <a:rPr lang="en-GB" b="1" dirty="0" smtClean="0"/>
              <a:t>Saturday, 08 December 2012</a:t>
            </a:r>
            <a:r>
              <a:rPr lang="en-GB" dirty="0" smtClean="0"/>
              <a:t/>
            </a:r>
            <a:br>
              <a:rPr lang="en-GB" dirty="0" smtClean="0"/>
            </a:br>
            <a:endParaRPr lang="en-GB" dirty="0" smtClean="0"/>
          </a:p>
          <a:p>
            <a:r>
              <a:rPr lang="en-GB" dirty="0" smtClean="0"/>
              <a:t>Oakley: Alex Woodfire, Chris Davies</a:t>
            </a:r>
          </a:p>
          <a:p>
            <a:r>
              <a:rPr lang="en-GB" dirty="0" smtClean="0"/>
              <a:t> </a:t>
            </a:r>
          </a:p>
          <a:p>
            <a:r>
              <a:rPr lang="en-GB" dirty="0" smtClean="0"/>
              <a:t>Within twenty minutes, Manager Kev Poole was then sent off after an exchange of words with the referee on the sideline and was left to spend the rest of the game watching the game from the changing rooms. The game then restarted after the delay and continued like two old fighters slugging it out without much real quality before the referee finally blew for half time.</a:t>
            </a:r>
          </a:p>
          <a:p>
            <a:r>
              <a:rPr lang="en-GB" dirty="0" smtClean="0"/>
              <a:t> </a:t>
            </a:r>
          </a:p>
          <a:p>
            <a:r>
              <a:rPr lang="en-GB" dirty="0" smtClean="0"/>
              <a:t>Second half and attacking the Mill Road end, Oakley seemed to come alive. It was good bit of play that set Ben Moses free and as he burst into the box, the Cheney defender pulled him back and the ref immediately pointed to the spot, Prolific Davies stepped up and must have been the coolest man in the ground as he smashed home high down the middle for 1-0.</a:t>
            </a:r>
          </a:p>
          <a:p>
            <a:r>
              <a:rPr lang="en-GB" dirty="0" smtClean="0"/>
              <a:t>The last goal game came after some magic from Davies, cutting in from the right, ghosting past 4, he was cruelly brought down on the edge of the 18 yard box, where Woodfire stepped up and curled a beauty round the wall and into the bottom corner despite the keepers despairing dive.</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15</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Broughton &amp; NN V Middleton Cheney       </a:t>
            </a:r>
            <a:endParaRPr lang="en-GB" sz="2400" b="1" dirty="0" smtClean="0"/>
          </a:p>
          <a:p>
            <a:pPr eaLnBrk="1" hangingPunct="1">
              <a:lnSpc>
                <a:spcPct val="80000"/>
              </a:lnSpc>
              <a:buFontTx/>
              <a:buNone/>
            </a:pPr>
            <a:endParaRPr lang="en-GB" sz="2800" b="1" dirty="0" smtClean="0"/>
          </a:p>
          <a:p>
            <a:pPr algn="ctr" eaLnBrk="1" hangingPunct="1">
              <a:lnSpc>
                <a:spcPct val="80000"/>
              </a:lnSpc>
              <a:buFontTx/>
              <a:buNone/>
            </a:pPr>
            <a:r>
              <a:rPr lang="en-GB" sz="2000" b="1" dirty="0" smtClean="0"/>
              <a:t>GAME CANCELLED DUE TO SNOW AND ICE</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22</a:t>
            </a:r>
            <a:r>
              <a:rPr lang="en-GB" b="1" baseline="30000" dirty="0" smtClean="0"/>
              <a:t>nd</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Watlington V Middleton Cheney       </a:t>
            </a:r>
            <a:endParaRPr lang="en-GB" sz="2400" b="1" dirty="0" smtClean="0"/>
          </a:p>
          <a:p>
            <a:pPr eaLnBrk="1" hangingPunct="1">
              <a:lnSpc>
                <a:spcPct val="80000"/>
              </a:lnSpc>
              <a:buFontTx/>
              <a:buNone/>
            </a:pPr>
            <a:endParaRPr lang="en-GB" sz="2800" b="1" dirty="0" smtClean="0"/>
          </a:p>
          <a:p>
            <a:pPr algn="ctr" eaLnBrk="1" hangingPunct="1">
              <a:lnSpc>
                <a:spcPct val="80000"/>
              </a:lnSpc>
              <a:buFontTx/>
              <a:buNone/>
            </a:pPr>
            <a:r>
              <a:rPr lang="en-GB" sz="2000" b="1" dirty="0" smtClean="0"/>
              <a:t>GAME CANCELLED DUE TO SNOW AND ICE</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5</a:t>
            </a:r>
            <a:r>
              <a:rPr lang="en-GB" b="1" baseline="30000" dirty="0" smtClean="0"/>
              <a:t>th</a:t>
            </a:r>
            <a:r>
              <a:rPr lang="en-GB" b="1" dirty="0" smtClean="0"/>
              <a:t> 2013</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Chalgrove  5 v 3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				Goal scorers	A. Creaney		             </a:t>
            </a:r>
          </a:p>
          <a:p>
            <a:pPr eaLnBrk="1" hangingPunct="1">
              <a:lnSpc>
                <a:spcPct val="80000"/>
              </a:lnSpc>
              <a:buFontTx/>
              <a:buNone/>
            </a:pPr>
            <a:r>
              <a:rPr lang="en-GB" sz="1600" b="1" dirty="0" smtClean="0"/>
              <a:t>M. Tyler						L. </a:t>
            </a:r>
            <a:r>
              <a:rPr lang="en-GB" sz="1600" b="1" smtClean="0"/>
              <a:t>Edwards</a:t>
            </a:r>
            <a:endParaRPr lang="en-GB" sz="1600" b="1" dirty="0" smtClean="0"/>
          </a:p>
          <a:p>
            <a:pPr eaLnBrk="1" hangingPunct="1">
              <a:lnSpc>
                <a:spcPct val="80000"/>
              </a:lnSpc>
              <a:buFontTx/>
              <a:buNone/>
            </a:pPr>
            <a:r>
              <a:rPr lang="en-GB" sz="1600" b="1" dirty="0" smtClean="0"/>
              <a:t>H. Mitchell				</a:t>
            </a:r>
          </a:p>
          <a:p>
            <a:pPr eaLnBrk="1" hangingPunct="1">
              <a:lnSpc>
                <a:spcPct val="80000"/>
              </a:lnSpc>
              <a:buNone/>
            </a:pPr>
            <a:r>
              <a:rPr lang="en-GB" sz="1600" b="1" dirty="0" smtClean="0"/>
              <a:t>A. Creaney							</a:t>
            </a:r>
          </a:p>
          <a:p>
            <a:pPr eaLnBrk="1" hangingPunct="1">
              <a:lnSpc>
                <a:spcPct val="80000"/>
              </a:lnSpc>
              <a:buNone/>
            </a:pPr>
            <a:r>
              <a:rPr lang="en-GB" sz="1600" b="1" dirty="0" smtClean="0"/>
              <a:t>P. Carter					</a:t>
            </a:r>
          </a:p>
          <a:p>
            <a:pPr eaLnBrk="1" hangingPunct="1">
              <a:lnSpc>
                <a:spcPct val="80000"/>
              </a:lnSpc>
              <a:buNone/>
            </a:pPr>
            <a:r>
              <a:rPr lang="en-GB" sz="1600" b="1" dirty="0" smtClean="0"/>
              <a:t>S. Ciballi</a:t>
            </a:r>
          </a:p>
          <a:p>
            <a:pPr eaLnBrk="1" hangingPunct="1">
              <a:lnSpc>
                <a:spcPct val="80000"/>
              </a:lnSpc>
              <a:buNone/>
            </a:pPr>
            <a:r>
              <a:rPr lang="en-GB" sz="1600" b="1" dirty="0" smtClean="0"/>
              <a:t>T. Williams</a:t>
            </a:r>
          </a:p>
          <a:p>
            <a:pPr eaLnBrk="1" hangingPunct="1">
              <a:lnSpc>
                <a:spcPct val="80000"/>
              </a:lnSpc>
              <a:buNone/>
            </a:pPr>
            <a:r>
              <a:rPr lang="en-GB" sz="1600" b="1" dirty="0" smtClean="0"/>
              <a:t>A. Powell</a:t>
            </a:r>
          </a:p>
          <a:p>
            <a:pPr eaLnBrk="1" hangingPunct="1">
              <a:lnSpc>
                <a:spcPct val="80000"/>
              </a:lnSpc>
              <a:buNone/>
            </a:pPr>
            <a:r>
              <a:rPr lang="en-GB" sz="1600" b="1" dirty="0" smtClean="0"/>
              <a:t>M. Lorraine</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Suzanne Green	</a:t>
            </a:r>
          </a:p>
          <a:p>
            <a:pPr eaLnBrk="1" hangingPunct="1">
              <a:buFontTx/>
              <a:buNone/>
            </a:pPr>
            <a:r>
              <a:rPr lang="en-GB" sz="2000" b="1" dirty="0" smtClean="0"/>
              <a:t>1</a:t>
            </a:r>
            <a:r>
              <a:rPr lang="en-GB" sz="2000" b="1" baseline="30000" dirty="0" smtClean="0"/>
              <a:t>st</a:t>
            </a:r>
            <a:r>
              <a:rPr lang="en-GB" sz="2000" b="1" dirty="0" smtClean="0"/>
              <a:t> Team Manager	Tim Williams	</a:t>
            </a:r>
          </a:p>
          <a:p>
            <a:pPr eaLnBrk="1" hangingPunct="1">
              <a:buFontTx/>
              <a:buNone/>
            </a:pPr>
            <a:r>
              <a:rPr lang="en-GB" sz="2000" b="1" dirty="0" smtClean="0"/>
              <a:t>Res Team Manager	Chris Morris</a:t>
            </a:r>
          </a:p>
          <a:p>
            <a:pPr eaLnBrk="1" hangingPunct="1">
              <a:buFontTx/>
              <a:buNone/>
            </a:pPr>
            <a:r>
              <a:rPr lang="en-GB" sz="2000" b="1" dirty="0" smtClean="0"/>
              <a:t>“A” Team Manager	Steve Finch</a:t>
            </a:r>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“A” Team		Oxford League Reserve Div 2</a:t>
            </a:r>
          </a:p>
          <a:p>
            <a:pPr eaLnBrk="1" hangingPunct="1">
              <a:buFontTx/>
              <a:buNone/>
            </a:pPr>
            <a:r>
              <a:rPr lang="en-GB" sz="2000" b="1" dirty="0" smtClean="0"/>
              <a:t>Res Team		Banbury &amp; Lord Jersey League Div 2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Chalgrove</a:t>
            </a:r>
            <a:r>
              <a:rPr lang="en-GB" b="1" dirty="0" smtClean="0"/>
              <a:t>  5    </a:t>
            </a:r>
            <a:r>
              <a:rPr lang="en-GB" b="1" u="sng" dirty="0" smtClean="0"/>
              <a:t>Middleton Cheney</a:t>
            </a:r>
            <a:r>
              <a:rPr lang="en-GB" b="1" dirty="0" smtClean="0"/>
              <a:t>  3</a:t>
            </a:r>
            <a:br>
              <a:rPr lang="en-GB" b="1" dirty="0" smtClean="0"/>
            </a:br>
            <a:r>
              <a:rPr lang="en-GB" b="1" dirty="0" smtClean="0"/>
              <a:t/>
            </a:r>
            <a:br>
              <a:rPr lang="en-GB" b="1" dirty="0" smtClean="0"/>
            </a:br>
            <a:r>
              <a:rPr lang="en-GB" b="1" dirty="0" smtClean="0"/>
              <a:t>Saturday, 05 January 2013</a:t>
            </a:r>
            <a:r>
              <a:rPr lang="en-GB" dirty="0" smtClean="0"/>
              <a:t/>
            </a:r>
            <a:br>
              <a:rPr lang="en-GB" dirty="0" smtClean="0"/>
            </a:br>
            <a:endParaRPr lang="en-GB" dirty="0" smtClean="0"/>
          </a:p>
          <a:p>
            <a:r>
              <a:rPr lang="en-GB" b="1" dirty="0" smtClean="0"/>
              <a:t>Chalgrove - Nick Skiller (2), James Quainton, Paul Coles, Simon Godfrey</a:t>
            </a:r>
            <a:endParaRPr lang="en-GB" dirty="0" smtClean="0"/>
          </a:p>
          <a:p>
            <a:r>
              <a:rPr lang="en-GB" b="1" dirty="0" smtClean="0"/>
              <a:t>Middleton Cheney - Adam Creaney (2), Leon Edwards</a:t>
            </a:r>
            <a:endParaRPr lang="en-GB" dirty="0" smtClean="0"/>
          </a:p>
          <a:p>
            <a:r>
              <a:rPr lang="en-GB" b="1" dirty="0" smtClean="0"/>
              <a:t> </a:t>
            </a:r>
            <a:endParaRPr lang="en-GB" dirty="0" smtClean="0"/>
          </a:p>
          <a:p>
            <a:r>
              <a:rPr lang="en-GB" b="1" dirty="0" smtClean="0"/>
              <a:t>Boys start 2013 with a bang!</a:t>
            </a:r>
            <a:endParaRPr lang="en-GB" dirty="0" smtClean="0"/>
          </a:p>
          <a:p>
            <a:r>
              <a:rPr lang="en-GB" dirty="0" smtClean="0"/>
              <a:t> </a:t>
            </a:r>
          </a:p>
          <a:p>
            <a:r>
              <a:rPr lang="en-GB" dirty="0" smtClean="0"/>
              <a:t>A last minute change of venue didn't put the Chalgrove players off their stride yesterday as they came through a difficult test to win 5-3 against Middleton Cheney, the game played at Watlington.</a:t>
            </a:r>
          </a:p>
          <a:p>
            <a:r>
              <a:rPr lang="en-GB" dirty="0" smtClean="0"/>
              <a:t> </a:t>
            </a:r>
          </a:p>
          <a:p>
            <a:r>
              <a:rPr lang="en-GB" dirty="0" smtClean="0"/>
              <a:t>Manager Cowling was away for this fixture and it looked like this may have a negative effect on the squad as an early mistake allowed Cheney to take a 1-0 lead when Leon Edwards latched on to a mis-placed header and ran through to fire past the helpless Eeles in goal. The hosts were clearly a very capable side and it took a while for Chalgrove to find their feet, no doubt a bit rusty due to the lack of recent games.</a:t>
            </a:r>
          </a:p>
          <a:p>
            <a:r>
              <a:rPr lang="en-GB" dirty="0" smtClean="0"/>
              <a:t> </a:t>
            </a:r>
          </a:p>
          <a:p>
            <a:r>
              <a:rPr lang="en-GB" dirty="0" smtClean="0"/>
              <a:t>Gradually Chalgrove started to move the ball around and find a bit of fluidity in their play which in turn pushed the visitors back and the improvement in play was rewarded when Proctor played in Quainton who took one touch before firing home to make it 1-1. </a:t>
            </a:r>
          </a:p>
          <a:p>
            <a:pPr algn="ctr"/>
            <a:r>
              <a:rPr lang="en-GB" dirty="0" smtClean="0"/>
              <a:t>CONTINUED</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dirty="0" smtClean="0"/>
              <a:t>The game was now finely balanced with both sides having opportunities to go ahead before Chalgrove took the initiative just before half-time when a lightening move saw Foy play Godfrey in down the channel, Godfrey squared to Skiller who finished nicely from close range to give the "home" side a 2-1 lead at the interval.</a:t>
            </a:r>
          </a:p>
          <a:p>
            <a:r>
              <a:rPr lang="en-GB" dirty="0" smtClean="0"/>
              <a:t> </a:t>
            </a:r>
          </a:p>
          <a:p>
            <a:r>
              <a:rPr lang="en-GB" dirty="0" smtClean="0"/>
              <a:t>Cheney fought back in the second half and a penalty allowed their lively #7, Adam Creaney, to bring the teams level. At this point the visitors would have no doubt been looking to push on but no more than a minute later a free-kick to Chalgrove resulted in a knock down for Nick Skiller to fire home his second of the game with a well-taken volley.</a:t>
            </a:r>
          </a:p>
          <a:p>
            <a:r>
              <a:rPr lang="en-GB" dirty="0" smtClean="0"/>
              <a:t> </a:t>
            </a:r>
          </a:p>
          <a:p>
            <a:r>
              <a:rPr lang="en-GB" dirty="0" smtClean="0"/>
              <a:t>Chalgrove now started to push Cheney back and it was 4-2 not long after when a move which started on the Chalgrove left resulted in Quainton playing a fine through ball to Coles on the right who surged in to the area and stroke the ball home. With Chalgrove now buoyant it was no surprise when a through-ball from Nick Skiller saw Simon Godfrey race through and finish with a low hard shot past the Cheney 'keeper.</a:t>
            </a:r>
          </a:p>
          <a:p>
            <a:r>
              <a:rPr lang="en-GB" dirty="0" smtClean="0"/>
              <a:t> </a:t>
            </a:r>
          </a:p>
          <a:p>
            <a:r>
              <a:rPr lang="en-GB" dirty="0" smtClean="0"/>
              <a:t>Despite taking a 5-2 lead Chalgrove had a lot to thank Sam Eeles for during the second half as the 'keeper made a string of saves, including 3 in quick succession, to keep the visitors at bay and his performance (which included some excellent distribution) meant Eeles received the MOTM award.</a:t>
            </a:r>
          </a:p>
          <a:p>
            <a:r>
              <a:rPr lang="en-GB" dirty="0" smtClean="0"/>
              <a:t> Cheney weren't going to let Chalgrove see out the game comfortably and their pressure forced Chalgrove in to a mistake at the back after some casual defending by Proctor allowed Creaney to tuck away his second penalty of the game and setup a tense final 10 minutes. Chalgrove managed to see out the game through and were delighted to take the 3 points in this well contested game against a good Middleton Cheney side.</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12</a:t>
            </a:r>
            <a:r>
              <a:rPr lang="en-GB" b="1" baseline="30000" dirty="0" smtClean="0"/>
              <a:t>th</a:t>
            </a:r>
            <a:r>
              <a:rPr lang="en-GB" b="1" dirty="0" smtClean="0"/>
              <a:t> 2013</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5 v 1  North Oxford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				Goal scorers	A. Creaney		             </a:t>
            </a:r>
          </a:p>
          <a:p>
            <a:pPr eaLnBrk="1" hangingPunct="1">
              <a:lnSpc>
                <a:spcPct val="80000"/>
              </a:lnSpc>
              <a:buFontTx/>
              <a:buNone/>
            </a:pPr>
            <a:r>
              <a:rPr lang="en-GB" sz="1600" b="1" dirty="0" smtClean="0"/>
              <a:t>M. Tyler						A. Powell</a:t>
            </a:r>
          </a:p>
          <a:p>
            <a:pPr eaLnBrk="1" hangingPunct="1">
              <a:lnSpc>
                <a:spcPct val="80000"/>
              </a:lnSpc>
              <a:buFontTx/>
              <a:buNone/>
            </a:pPr>
            <a:r>
              <a:rPr lang="en-GB" sz="1600" b="1" dirty="0" smtClean="0"/>
              <a:t>H. Mitchell					M. Tyler 2</a:t>
            </a:r>
          </a:p>
          <a:p>
            <a:pPr eaLnBrk="1" hangingPunct="1">
              <a:lnSpc>
                <a:spcPct val="80000"/>
              </a:lnSpc>
              <a:buNone/>
            </a:pPr>
            <a:r>
              <a:rPr lang="en-GB" sz="1600" b="1" dirty="0" smtClean="0"/>
              <a:t>A. Creaney						A. Harris</a:t>
            </a:r>
          </a:p>
          <a:p>
            <a:pPr eaLnBrk="1" hangingPunct="1">
              <a:lnSpc>
                <a:spcPct val="80000"/>
              </a:lnSpc>
              <a:buNone/>
            </a:pPr>
            <a:r>
              <a:rPr lang="en-GB" sz="1600" b="1" dirty="0" smtClean="0"/>
              <a:t>P. Carter					</a:t>
            </a:r>
          </a:p>
          <a:p>
            <a:pPr eaLnBrk="1" hangingPunct="1">
              <a:lnSpc>
                <a:spcPct val="80000"/>
              </a:lnSpc>
              <a:buNone/>
            </a:pPr>
            <a:r>
              <a:rPr lang="en-GB" sz="1600" b="1" dirty="0" smtClean="0"/>
              <a:t>S. Ciballi</a:t>
            </a:r>
          </a:p>
          <a:p>
            <a:pPr eaLnBrk="1" hangingPunct="1">
              <a:lnSpc>
                <a:spcPct val="80000"/>
              </a:lnSpc>
              <a:buNone/>
            </a:pPr>
            <a:r>
              <a:rPr lang="en-GB" sz="1600" b="1" dirty="0" smtClean="0"/>
              <a:t>P. Connolly</a:t>
            </a:r>
          </a:p>
          <a:p>
            <a:pPr eaLnBrk="1" hangingPunct="1">
              <a:lnSpc>
                <a:spcPct val="80000"/>
              </a:lnSpc>
              <a:buNone/>
            </a:pPr>
            <a:r>
              <a:rPr lang="en-GB" sz="1600" b="1" dirty="0" smtClean="0"/>
              <a:t>A. Gentry</a:t>
            </a:r>
          </a:p>
          <a:p>
            <a:pPr eaLnBrk="1" hangingPunct="1">
              <a:lnSpc>
                <a:spcPct val="80000"/>
              </a:lnSpc>
              <a:buNone/>
            </a:pPr>
            <a:r>
              <a:rPr lang="en-GB" sz="1600" b="1" dirty="0" smtClean="0"/>
              <a:t>A. Powell</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5    </a:t>
            </a:r>
            <a:r>
              <a:rPr lang="en-GB" b="1" u="sng" dirty="0" smtClean="0"/>
              <a:t>North Oxford</a:t>
            </a:r>
            <a:r>
              <a:rPr lang="en-GB" b="1" dirty="0" smtClean="0"/>
              <a:t>  1</a:t>
            </a:r>
            <a:br>
              <a:rPr lang="en-GB" b="1" dirty="0" smtClean="0"/>
            </a:br>
            <a:r>
              <a:rPr lang="en-GB" b="1" dirty="0" smtClean="0"/>
              <a:t/>
            </a:r>
            <a:br>
              <a:rPr lang="en-GB" b="1" dirty="0" smtClean="0"/>
            </a:br>
            <a:r>
              <a:rPr lang="en-GB" b="1" dirty="0" smtClean="0"/>
              <a:t>Saturday, 12 January 2013</a:t>
            </a:r>
            <a:r>
              <a:rPr lang="en-GB" dirty="0" smtClean="0"/>
              <a:t/>
            </a:r>
            <a:br>
              <a:rPr lang="en-GB" dirty="0" smtClean="0"/>
            </a:br>
            <a:endParaRPr lang="en-GB" dirty="0" smtClean="0"/>
          </a:p>
          <a:p>
            <a:r>
              <a:rPr lang="en-GB" dirty="0" smtClean="0"/>
              <a:t>MC: Mark Tyler (2), Adam Creaney, Anthony Powell, Alex Harris</a:t>
            </a:r>
          </a:p>
          <a:p>
            <a:r>
              <a:rPr lang="en-GB" dirty="0" smtClean="0"/>
              <a:t> </a:t>
            </a:r>
          </a:p>
          <a:p>
            <a:r>
              <a:rPr lang="en-GB" dirty="0" smtClean="0"/>
              <a:t>NO: Tim Mungai   </a:t>
            </a:r>
          </a:p>
          <a:p>
            <a:r>
              <a:rPr lang="en-GB" dirty="0" smtClean="0"/>
              <a:t> </a:t>
            </a:r>
          </a:p>
          <a:p>
            <a:r>
              <a:rPr lang="en-GB" dirty="0" smtClean="0"/>
              <a:t>Middleton got back to winning ways with this convincing victory over visiting North Oxford.</a:t>
            </a:r>
          </a:p>
          <a:p>
            <a:r>
              <a:rPr lang="en-GB" dirty="0" smtClean="0"/>
              <a:t>A rare brace from full back Mark Tyler together with goals from Adam Creaney, Anthony Powell and Alex Harris saw Cheney collect the three points despite a late consolation for the visitors from Tim Mungai.</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19</a:t>
            </a:r>
            <a:r>
              <a:rPr lang="en-GB" b="1" baseline="30000" dirty="0" smtClean="0"/>
              <a:t>th</a:t>
            </a:r>
            <a:r>
              <a:rPr lang="en-GB" b="1" dirty="0" smtClean="0"/>
              <a:t> 2013</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v  Chalgrove       </a:t>
            </a:r>
            <a:endParaRPr lang="en-GB" sz="2400" b="1" dirty="0" smtClean="0"/>
          </a:p>
          <a:p>
            <a:pPr eaLnBrk="1" hangingPunct="1">
              <a:lnSpc>
                <a:spcPct val="80000"/>
              </a:lnSpc>
              <a:buFontTx/>
              <a:buNone/>
            </a:pPr>
            <a:endParaRPr lang="en-GB" sz="2800" b="1" dirty="0" smtClean="0"/>
          </a:p>
          <a:p>
            <a:pPr algn="ctr" eaLnBrk="1" hangingPunct="1">
              <a:lnSpc>
                <a:spcPct val="80000"/>
              </a:lnSpc>
              <a:buFontTx/>
              <a:buNone/>
            </a:pPr>
            <a:r>
              <a:rPr lang="en-GB" sz="2000" b="1" dirty="0" smtClean="0"/>
              <a:t>GAME CANCELLED DUE TO SNOW AND ICE</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2</a:t>
            </a:r>
            <a:r>
              <a:rPr lang="en-GB" b="1" baseline="30000" dirty="0" smtClean="0"/>
              <a:t>nd</a:t>
            </a:r>
            <a:r>
              <a:rPr lang="en-GB" b="1" dirty="0" smtClean="0"/>
              <a:t> 2013</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Watlington 2 v 2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Booked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M. Tyler				Goal scorers	S. Finch	             </a:t>
            </a:r>
          </a:p>
          <a:p>
            <a:pPr eaLnBrk="1" hangingPunct="1">
              <a:lnSpc>
                <a:spcPct val="80000"/>
              </a:lnSpc>
              <a:buFontTx/>
              <a:buNone/>
            </a:pPr>
            <a:r>
              <a:rPr lang="en-GB" sz="1600" b="1" dirty="0" smtClean="0"/>
              <a:t>H. Mitchell	S/Off				L. Edwards</a:t>
            </a:r>
          </a:p>
          <a:p>
            <a:pPr eaLnBrk="1" hangingPunct="1">
              <a:lnSpc>
                <a:spcPct val="80000"/>
              </a:lnSpc>
              <a:buFontTx/>
              <a:buNone/>
            </a:pPr>
            <a:r>
              <a:rPr lang="en-GB" sz="1600" b="1" dirty="0" smtClean="0"/>
              <a:t>A. Creaney						</a:t>
            </a:r>
          </a:p>
          <a:p>
            <a:pPr eaLnBrk="1" hangingPunct="1">
              <a:lnSpc>
                <a:spcPct val="80000"/>
              </a:lnSpc>
              <a:buNone/>
            </a:pPr>
            <a:r>
              <a:rPr lang="en-GB" sz="1600" b="1" dirty="0" smtClean="0"/>
              <a:t>P. Carter						</a:t>
            </a:r>
          </a:p>
          <a:p>
            <a:pPr eaLnBrk="1" hangingPunct="1">
              <a:lnSpc>
                <a:spcPct val="80000"/>
              </a:lnSpc>
              <a:buNone/>
            </a:pPr>
            <a:r>
              <a:rPr lang="en-GB" sz="1600" b="1" dirty="0" smtClean="0"/>
              <a:t>S. Ciballi					</a:t>
            </a:r>
          </a:p>
          <a:p>
            <a:pPr eaLnBrk="1" hangingPunct="1">
              <a:lnSpc>
                <a:spcPct val="80000"/>
              </a:lnSpc>
              <a:buNone/>
            </a:pPr>
            <a:r>
              <a:rPr lang="en-GB" sz="1600" b="1" dirty="0" smtClean="0"/>
              <a:t>P. Connolly</a:t>
            </a:r>
          </a:p>
          <a:p>
            <a:pPr eaLnBrk="1" hangingPunct="1">
              <a:lnSpc>
                <a:spcPct val="80000"/>
              </a:lnSpc>
              <a:buNone/>
            </a:pPr>
            <a:r>
              <a:rPr lang="en-GB" sz="1600" b="1" dirty="0" smtClean="0"/>
              <a:t>R. Mason</a:t>
            </a:r>
          </a:p>
          <a:p>
            <a:pPr eaLnBrk="1" hangingPunct="1">
              <a:lnSpc>
                <a:spcPct val="80000"/>
              </a:lnSpc>
              <a:buNone/>
            </a:pPr>
            <a:r>
              <a:rPr lang="en-GB" sz="1600" b="1" dirty="0" smtClean="0"/>
              <a:t>T. Williams		S/Off</a:t>
            </a:r>
          </a:p>
          <a:p>
            <a:pPr eaLnBrk="1" hangingPunct="1">
              <a:lnSpc>
                <a:spcPct val="80000"/>
              </a:lnSpc>
              <a:buNone/>
            </a:pPr>
            <a:r>
              <a:rPr lang="en-GB" sz="1600" b="1" dirty="0" smtClean="0"/>
              <a:t>R. Hawkes</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16</a:t>
            </a:r>
            <a:r>
              <a:rPr lang="en-GB" b="1" baseline="30000" dirty="0" smtClean="0"/>
              <a:t>th</a:t>
            </a:r>
            <a:r>
              <a:rPr lang="en-GB" b="1" dirty="0" smtClean="0"/>
              <a:t> 2013</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1 v 2 Chalgrove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Harris			</a:t>
            </a:r>
          </a:p>
          <a:p>
            <a:pPr eaLnBrk="1" hangingPunct="1">
              <a:lnSpc>
                <a:spcPct val="80000"/>
              </a:lnSpc>
              <a:buFontTx/>
              <a:buNone/>
            </a:pPr>
            <a:r>
              <a:rPr lang="en-GB" sz="1600" b="1" dirty="0" smtClean="0"/>
              <a:t>D. Fuller		Booked</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A. Creaney				Goal scorers	T. Salt	             </a:t>
            </a:r>
          </a:p>
          <a:p>
            <a:pPr eaLnBrk="1" hangingPunct="1">
              <a:lnSpc>
                <a:spcPct val="80000"/>
              </a:lnSpc>
              <a:buFontTx/>
              <a:buNone/>
            </a:pPr>
            <a:r>
              <a:rPr lang="en-GB" sz="1600" b="1" dirty="0" smtClean="0"/>
              <a:t>A. Boyles						</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Haynes		Booked					</a:t>
            </a:r>
          </a:p>
          <a:p>
            <a:pPr eaLnBrk="1" hangingPunct="1">
              <a:lnSpc>
                <a:spcPct val="80000"/>
              </a:lnSpc>
              <a:buNone/>
            </a:pPr>
            <a:r>
              <a:rPr lang="en-GB" sz="1600" b="1" dirty="0" smtClean="0"/>
              <a:t>S. Ciballi					</a:t>
            </a:r>
          </a:p>
          <a:p>
            <a:pPr eaLnBrk="1" hangingPunct="1">
              <a:lnSpc>
                <a:spcPct val="80000"/>
              </a:lnSpc>
              <a:buNone/>
            </a:pPr>
            <a:r>
              <a:rPr lang="en-GB" sz="1600" b="1" dirty="0" smtClean="0"/>
              <a:t>A. Gentry</a:t>
            </a:r>
          </a:p>
          <a:p>
            <a:pPr eaLnBrk="1" hangingPunct="1">
              <a:lnSpc>
                <a:spcPct val="80000"/>
              </a:lnSpc>
              <a:buNone/>
            </a:pPr>
            <a:r>
              <a:rPr lang="en-GB" sz="1600" b="1" dirty="0" smtClean="0"/>
              <a:t>R. Mason</a:t>
            </a:r>
          </a:p>
          <a:p>
            <a:pPr eaLnBrk="1" hangingPunct="1">
              <a:lnSpc>
                <a:spcPct val="80000"/>
              </a:lnSpc>
              <a:buNone/>
            </a:pPr>
            <a:r>
              <a:rPr lang="en-GB" sz="1600" b="1" dirty="0" smtClean="0"/>
              <a:t>R. Markham	</a:t>
            </a:r>
          </a:p>
          <a:p>
            <a:pPr eaLnBrk="1" hangingPunct="1">
              <a:lnSpc>
                <a:spcPct val="80000"/>
              </a:lnSpc>
              <a:buNone/>
            </a:pPr>
            <a:r>
              <a:rPr lang="en-GB" sz="1600" b="1" dirty="0" smtClean="0"/>
              <a:t>T. Mitchell</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23</a:t>
            </a:r>
            <a:r>
              <a:rPr lang="en-GB" b="1" baseline="30000" dirty="0" smtClean="0"/>
              <a:t>rd</a:t>
            </a:r>
            <a:r>
              <a:rPr lang="en-GB" b="1" dirty="0" smtClean="0"/>
              <a:t> 2013</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Middleton Cheney 3 v 1 Kidlington OB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M. Tyler				Goal scorers	S. Haynes	             </a:t>
            </a:r>
          </a:p>
          <a:p>
            <a:pPr eaLnBrk="1" hangingPunct="1">
              <a:lnSpc>
                <a:spcPct val="80000"/>
              </a:lnSpc>
              <a:buFontTx/>
              <a:buNone/>
            </a:pPr>
            <a:r>
              <a:rPr lang="en-GB" sz="1600" b="1" dirty="0" smtClean="0"/>
              <a:t>P. Carter						T. Mitchell</a:t>
            </a:r>
          </a:p>
          <a:p>
            <a:pPr eaLnBrk="1" hangingPunct="1">
              <a:lnSpc>
                <a:spcPct val="80000"/>
              </a:lnSpc>
              <a:buFontTx/>
              <a:buNone/>
            </a:pPr>
            <a:r>
              <a:rPr lang="en-GB" sz="1600" b="1" dirty="0" smtClean="0"/>
              <a:t>S. </a:t>
            </a:r>
            <a:r>
              <a:rPr lang="en-GB" sz="1600" b="1" smtClean="0"/>
              <a:t>Haynes		Booked</a:t>
            </a:r>
            <a:r>
              <a:rPr lang="en-GB" sz="1600" b="1" dirty="0" smtClean="0"/>
              <a:t>				A. Harris</a:t>
            </a:r>
          </a:p>
          <a:p>
            <a:pPr eaLnBrk="1" hangingPunct="1">
              <a:lnSpc>
                <a:spcPct val="80000"/>
              </a:lnSpc>
              <a:buNone/>
            </a:pPr>
            <a:r>
              <a:rPr lang="en-GB" sz="1600" b="1" dirty="0" smtClean="0"/>
              <a:t>S. Ciballi						</a:t>
            </a:r>
          </a:p>
          <a:p>
            <a:pPr eaLnBrk="1" hangingPunct="1">
              <a:lnSpc>
                <a:spcPct val="80000"/>
              </a:lnSpc>
              <a:buNone/>
            </a:pPr>
            <a:r>
              <a:rPr lang="en-GB" sz="1600" b="1" dirty="0" smtClean="0"/>
              <a:t>A. Gentry					</a:t>
            </a:r>
          </a:p>
          <a:p>
            <a:pPr eaLnBrk="1" hangingPunct="1">
              <a:lnSpc>
                <a:spcPct val="80000"/>
              </a:lnSpc>
              <a:buNone/>
            </a:pPr>
            <a:r>
              <a:rPr lang="en-GB" sz="1600" b="1" dirty="0" smtClean="0"/>
              <a:t>R. Markham</a:t>
            </a:r>
          </a:p>
          <a:p>
            <a:pPr eaLnBrk="1" hangingPunct="1">
              <a:lnSpc>
                <a:spcPct val="80000"/>
              </a:lnSpc>
              <a:buNone/>
            </a:pPr>
            <a:r>
              <a:rPr lang="en-GB" sz="1600" b="1" dirty="0" smtClean="0"/>
              <a:t>R. Hawkes</a:t>
            </a:r>
          </a:p>
          <a:p>
            <a:pPr eaLnBrk="1" hangingPunct="1">
              <a:lnSpc>
                <a:spcPct val="80000"/>
              </a:lnSpc>
              <a:buNone/>
            </a:pPr>
            <a:r>
              <a:rPr lang="en-GB" sz="1600" b="1" dirty="0" smtClean="0"/>
              <a:t>T. Mitchell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2</a:t>
            </a:r>
            <a:r>
              <a:rPr lang="en-GB" b="1" baseline="30000" dirty="0" smtClean="0"/>
              <a:t>nd</a:t>
            </a:r>
            <a:r>
              <a:rPr lang="en-GB" b="1" dirty="0" smtClean="0"/>
              <a:t> 2013</a:t>
            </a:r>
            <a:br>
              <a:rPr lang="en-GB" b="1" dirty="0" smtClean="0"/>
            </a:br>
            <a:r>
              <a:rPr lang="en-GB" sz="2400" b="1" dirty="0" smtClean="0"/>
              <a:t>Ben Turner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Horspath  0 v 4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M. Tyler				Goal scorers	S. Twynham	             </a:t>
            </a:r>
          </a:p>
          <a:p>
            <a:pPr eaLnBrk="1" hangingPunct="1">
              <a:lnSpc>
                <a:spcPct val="80000"/>
              </a:lnSpc>
              <a:buFontTx/>
              <a:buNone/>
            </a:pPr>
            <a:r>
              <a:rPr lang="en-GB" sz="1600" b="1" dirty="0" smtClean="0"/>
              <a:t>H. Mitchel						A. Creaney</a:t>
            </a:r>
          </a:p>
          <a:p>
            <a:pPr eaLnBrk="1" hangingPunct="1">
              <a:lnSpc>
                <a:spcPct val="80000"/>
              </a:lnSpc>
              <a:buFontTx/>
              <a:buNone/>
            </a:pPr>
            <a:r>
              <a:rPr lang="en-GB" sz="1600" b="1" dirty="0" smtClean="0"/>
              <a:t>A. Creaney						S. Finch</a:t>
            </a:r>
          </a:p>
          <a:p>
            <a:pPr eaLnBrk="1" hangingPunct="1">
              <a:lnSpc>
                <a:spcPct val="80000"/>
              </a:lnSpc>
              <a:buNone/>
            </a:pPr>
            <a:r>
              <a:rPr lang="en-GB" sz="1600" b="1" dirty="0" smtClean="0"/>
              <a:t>A. Boyles						A. Haynes</a:t>
            </a:r>
          </a:p>
          <a:p>
            <a:pPr eaLnBrk="1" hangingPunct="1">
              <a:lnSpc>
                <a:spcPct val="80000"/>
              </a:lnSpc>
              <a:buNone/>
            </a:pPr>
            <a:r>
              <a:rPr lang="en-GB" sz="1600" b="1" dirty="0" smtClean="0"/>
              <a:t>P. Carter					</a:t>
            </a:r>
          </a:p>
          <a:p>
            <a:pPr eaLnBrk="1" hangingPunct="1">
              <a:lnSpc>
                <a:spcPct val="80000"/>
              </a:lnSpc>
              <a:buNone/>
            </a:pPr>
            <a:r>
              <a:rPr lang="en-GB" sz="1600" b="1" dirty="0" smtClean="0"/>
              <a:t>S. Ciballi</a:t>
            </a:r>
          </a:p>
          <a:p>
            <a:pPr eaLnBrk="1" hangingPunct="1">
              <a:lnSpc>
                <a:spcPct val="80000"/>
              </a:lnSpc>
              <a:buNone/>
            </a:pPr>
            <a:r>
              <a:rPr lang="en-GB" sz="1600" b="1" dirty="0" smtClean="0"/>
              <a:t>S. Twynham</a:t>
            </a:r>
          </a:p>
          <a:p>
            <a:pPr eaLnBrk="1" hangingPunct="1">
              <a:lnSpc>
                <a:spcPct val="80000"/>
              </a:lnSpc>
              <a:buNone/>
            </a:pPr>
            <a:r>
              <a:rPr lang="en-GB" sz="1600" b="1" dirty="0" smtClean="0"/>
              <a:t>A. Gentry</a:t>
            </a:r>
          </a:p>
          <a:p>
            <a:pPr eaLnBrk="1" hangingPunct="1">
              <a:lnSpc>
                <a:spcPct val="80000"/>
              </a:lnSpc>
              <a:buNone/>
            </a:pPr>
            <a:r>
              <a:rPr lang="en-GB" sz="1600" b="1" dirty="0" smtClean="0"/>
              <a:t>R. Markham</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Ben Turner Cup</a:t>
            </a:r>
            <a:br>
              <a:rPr lang="en-GB" b="1" dirty="0" smtClean="0"/>
            </a:br>
            <a:r>
              <a:rPr lang="en-GB" b="1" dirty="0" smtClean="0"/>
              <a:t>Round 2</a:t>
            </a:r>
            <a:br>
              <a:rPr lang="en-GB" b="1" dirty="0" smtClean="0"/>
            </a:br>
            <a:r>
              <a:rPr lang="en-GB" b="1" dirty="0" smtClean="0"/>
              <a:t/>
            </a:r>
            <a:br>
              <a:rPr lang="en-GB" b="1" dirty="0" smtClean="0"/>
            </a:br>
            <a:r>
              <a:rPr lang="en-GB" b="1" u="sng" dirty="0" smtClean="0"/>
              <a:t>Horspath</a:t>
            </a:r>
            <a:r>
              <a:rPr lang="en-GB" b="1" dirty="0" smtClean="0"/>
              <a:t>  0    </a:t>
            </a:r>
            <a:r>
              <a:rPr lang="en-GB" b="1" u="sng" dirty="0" smtClean="0"/>
              <a:t>Middleton Cheney</a:t>
            </a:r>
            <a:r>
              <a:rPr lang="en-GB" b="1" dirty="0" smtClean="0"/>
              <a:t>  4</a:t>
            </a:r>
            <a:br>
              <a:rPr lang="en-GB" b="1" dirty="0" smtClean="0"/>
            </a:br>
            <a:r>
              <a:rPr lang="en-GB" b="1" dirty="0" smtClean="0"/>
              <a:t/>
            </a:r>
            <a:br>
              <a:rPr lang="en-GB" b="1" dirty="0" smtClean="0"/>
            </a:br>
            <a:r>
              <a:rPr lang="en-GB" b="1" dirty="0" smtClean="0"/>
              <a:t>Saturday, 02 March 2013</a:t>
            </a:r>
            <a:r>
              <a:rPr lang="en-GB" dirty="0" smtClean="0"/>
              <a:t/>
            </a:r>
            <a:br>
              <a:rPr lang="en-GB" dirty="0" smtClean="0"/>
            </a:br>
            <a:endParaRPr lang="en-GB" dirty="0" smtClean="0"/>
          </a:p>
          <a:p>
            <a:r>
              <a:rPr lang="en-GB" dirty="0" smtClean="0"/>
              <a:t>MC: Alan Hayes,  Steve Twynham, Scott finch, Adam Crenney </a:t>
            </a:r>
          </a:p>
          <a:p>
            <a:r>
              <a:rPr lang="en-GB" dirty="0" smtClean="0"/>
              <a:t> </a:t>
            </a:r>
          </a:p>
          <a:p>
            <a:r>
              <a:rPr lang="en-GB" dirty="0" smtClean="0"/>
              <a:t>Another under strength Horspath side lost 4-0 to Middleton Cheney in the Ben turner cup. </a:t>
            </a:r>
            <a:br>
              <a:rPr lang="en-GB" dirty="0" smtClean="0"/>
            </a:br>
            <a:r>
              <a:rPr lang="en-GB" dirty="0" smtClean="0"/>
              <a:t>who well deserved the away win </a:t>
            </a:r>
          </a:p>
          <a:p>
            <a:r>
              <a:rPr lang="en-GB"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a:t>
            </a:r>
            <a:r>
              <a:rPr lang="en-GB" b="1" baseline="30000" dirty="0" smtClean="0"/>
              <a:t>st</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Middleton Cheney 3 v 1 Watlington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A. Boyles				Goal scorers	A. Boyles	             </a:t>
            </a:r>
          </a:p>
          <a:p>
            <a:pPr eaLnBrk="1" hangingPunct="1">
              <a:lnSpc>
                <a:spcPct val="80000"/>
              </a:lnSpc>
              <a:buFontTx/>
              <a:buNone/>
            </a:pPr>
            <a:r>
              <a:rPr lang="en-GB" sz="1600" b="1" dirty="0" smtClean="0"/>
              <a:t>P. Carter						L. Grady</a:t>
            </a:r>
          </a:p>
          <a:p>
            <a:pPr eaLnBrk="1" hangingPunct="1">
              <a:lnSpc>
                <a:spcPct val="80000"/>
              </a:lnSpc>
              <a:buFontTx/>
              <a:buNone/>
            </a:pPr>
            <a:r>
              <a:rPr lang="en-GB" sz="1600" b="1" dirty="0" smtClean="0"/>
              <a:t>S. Ciballi						A. Haynes</a:t>
            </a:r>
          </a:p>
          <a:p>
            <a:pPr eaLnBrk="1" hangingPunct="1">
              <a:lnSpc>
                <a:spcPct val="80000"/>
              </a:lnSpc>
              <a:buNone/>
            </a:pPr>
            <a:r>
              <a:rPr lang="en-GB" sz="1600" b="1" dirty="0" smtClean="0"/>
              <a:t>P. Connolly</a:t>
            </a:r>
          </a:p>
          <a:p>
            <a:pPr eaLnBrk="1" hangingPunct="1">
              <a:lnSpc>
                <a:spcPct val="80000"/>
              </a:lnSpc>
              <a:buNone/>
            </a:pPr>
            <a:r>
              <a:rPr lang="en-GB" sz="1600" b="1" dirty="0" smtClean="0"/>
              <a:t>S. White</a:t>
            </a:r>
          </a:p>
          <a:p>
            <a:pPr eaLnBrk="1" hangingPunct="1">
              <a:lnSpc>
                <a:spcPct val="80000"/>
              </a:lnSpc>
              <a:buNone/>
            </a:pPr>
            <a:r>
              <a:rPr lang="en-GB" sz="1600" b="1" dirty="0" smtClean="0"/>
              <a:t>S. Twynham</a:t>
            </a:r>
          </a:p>
          <a:p>
            <a:pPr eaLnBrk="1" hangingPunct="1">
              <a:lnSpc>
                <a:spcPct val="80000"/>
              </a:lnSpc>
              <a:buNone/>
            </a:pPr>
            <a:r>
              <a:rPr lang="en-GB" sz="1600" b="1" dirty="0" smtClean="0"/>
              <a:t>T. Williams</a:t>
            </a:r>
          </a:p>
          <a:p>
            <a:pPr eaLnBrk="1" hangingPunct="1">
              <a:lnSpc>
                <a:spcPct val="80000"/>
              </a:lnSpc>
              <a:buNone/>
            </a:pPr>
            <a:r>
              <a:rPr lang="en-GB" sz="1600" b="1" dirty="0" smtClean="0"/>
              <a:t>R. Brown</a:t>
            </a:r>
          </a:p>
          <a:p>
            <a:pPr eaLnBrk="1" hangingPunct="1">
              <a:lnSpc>
                <a:spcPct val="80000"/>
              </a:lnSpc>
              <a:buNone/>
            </a:pPr>
            <a:r>
              <a:rPr lang="en-GB" sz="1600" b="1" dirty="0" smtClean="0"/>
              <a:t>L. Grady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9</a:t>
            </a:r>
            <a:r>
              <a:rPr lang="en-GB" b="1" baseline="30000" dirty="0" smtClean="0"/>
              <a:t>th</a:t>
            </a:r>
            <a:r>
              <a:rPr lang="en-GB" b="1" dirty="0" smtClean="0"/>
              <a:t> 2013</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North Oxford  3 v 5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D. Fuller	</a:t>
            </a:r>
          </a:p>
          <a:p>
            <a:pPr eaLnBrk="1" hangingPunct="1">
              <a:lnSpc>
                <a:spcPct val="80000"/>
              </a:lnSpc>
              <a:buFontTx/>
              <a:buNone/>
            </a:pPr>
            <a:r>
              <a:rPr lang="en-GB" sz="1600" b="1" dirty="0" smtClean="0"/>
              <a:t>L. Edwards			</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A. Creaney</a:t>
            </a:r>
          </a:p>
          <a:p>
            <a:pPr eaLnBrk="1" hangingPunct="1">
              <a:lnSpc>
                <a:spcPct val="80000"/>
              </a:lnSpc>
              <a:buFontTx/>
              <a:buNone/>
            </a:pPr>
            <a:r>
              <a:rPr lang="en-GB" sz="1600" b="1" dirty="0" smtClean="0"/>
              <a:t>A. Boyles</a:t>
            </a:r>
          </a:p>
          <a:p>
            <a:pPr eaLnBrk="1" hangingPunct="1">
              <a:lnSpc>
                <a:spcPct val="80000"/>
              </a:lnSpc>
              <a:buFontTx/>
              <a:buNone/>
            </a:pPr>
            <a:r>
              <a:rPr lang="en-GB" sz="1600" b="1" dirty="0" smtClean="0"/>
              <a:t>P. Carter				Goal scorers	L. Edwards 2	             </a:t>
            </a:r>
          </a:p>
          <a:p>
            <a:pPr eaLnBrk="1" hangingPunct="1">
              <a:lnSpc>
                <a:spcPct val="80000"/>
              </a:lnSpc>
              <a:buFontTx/>
              <a:buNone/>
            </a:pPr>
            <a:r>
              <a:rPr lang="en-GB" sz="1600" b="1" dirty="0" smtClean="0"/>
              <a:t>S. Haynes						S. Haynes 2</a:t>
            </a:r>
          </a:p>
          <a:p>
            <a:pPr eaLnBrk="1" hangingPunct="1">
              <a:lnSpc>
                <a:spcPct val="80000"/>
              </a:lnSpc>
              <a:buFontTx/>
              <a:buNone/>
            </a:pPr>
            <a:r>
              <a:rPr lang="en-GB" sz="1600" b="1" dirty="0" smtClean="0"/>
              <a:t>S. Twynham					R. Markham</a:t>
            </a:r>
          </a:p>
          <a:p>
            <a:pPr eaLnBrk="1" hangingPunct="1">
              <a:lnSpc>
                <a:spcPct val="80000"/>
              </a:lnSpc>
              <a:buNone/>
            </a:pPr>
            <a:r>
              <a:rPr lang="en-GB" sz="1600" b="1" dirty="0" smtClean="0"/>
              <a:t>A. Gentry						</a:t>
            </a:r>
          </a:p>
          <a:p>
            <a:pPr eaLnBrk="1" hangingPunct="1">
              <a:lnSpc>
                <a:spcPct val="80000"/>
              </a:lnSpc>
              <a:buNone/>
            </a:pPr>
            <a:r>
              <a:rPr lang="en-GB" sz="1600" b="1" dirty="0" smtClean="0"/>
              <a:t>R. Mason					</a:t>
            </a:r>
          </a:p>
          <a:p>
            <a:pPr eaLnBrk="1" hangingPunct="1">
              <a:lnSpc>
                <a:spcPct val="80000"/>
              </a:lnSpc>
              <a:buNone/>
            </a:pPr>
            <a:r>
              <a:rPr lang="en-GB" sz="1600" b="1" dirty="0" smtClean="0"/>
              <a:t>R. Markham</a:t>
            </a:r>
          </a:p>
          <a:p>
            <a:pPr eaLnBrk="1" hangingPunct="1">
              <a:lnSpc>
                <a:spcPct val="80000"/>
              </a:lnSpc>
              <a:buNone/>
            </a:pPr>
            <a:r>
              <a:rPr lang="en-GB" sz="1600" b="1" dirty="0" smtClean="0"/>
              <a:t>L. Finch</a:t>
            </a:r>
          </a:p>
          <a:p>
            <a:pPr eaLnBrk="1" hangingPunct="1">
              <a:lnSpc>
                <a:spcPct val="80000"/>
              </a:lnSpc>
              <a:buNone/>
            </a:pPr>
            <a:r>
              <a:rPr lang="en-GB" sz="1600" b="1" dirty="0" smtClean="0"/>
              <a:t>E. Somerton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1" y="380871"/>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Division 1</a:t>
            </a:r>
            <a:br>
              <a:rPr kumimoji="0" lang="en-US" sz="1800" b="1" i="0" u="none" strike="noStrike" cap="none" normalizeH="0" baseline="0" dirty="0" smtClean="0">
                <a:ln>
                  <a:noFill/>
                </a:ln>
                <a:solidFill>
                  <a:schemeClr val="tx1"/>
                </a:solidFill>
                <a:effectLst/>
                <a:latin typeface="Arial" pitchFamily="34" charset="0"/>
                <a:cs typeface="Arial" pitchFamily="34" charset="0"/>
              </a:rPr>
            </a:br>
            <a:r>
              <a:rPr kumimoji="0" lang="en-US" sz="1800" b="1" i="0" u="none" strike="noStrike" cap="none" normalizeH="0" baseline="0" dirty="0" smtClean="0">
                <a:ln>
                  <a:noFill/>
                </a:ln>
                <a:solidFill>
                  <a:schemeClr val="tx1"/>
                </a:solidFill>
                <a:effectLst/>
                <a:latin typeface="Arial" pitchFamily="34" charset="0"/>
                <a:cs typeface="Arial" pitchFamily="34" charset="0"/>
              </a:rPr>
              <a:t/>
            </a:r>
            <a:br>
              <a:rPr kumimoji="0" lang="en-US" sz="1800" b="1" i="0" u="none" strike="noStrike" cap="none" normalizeH="0" baseline="0" dirty="0" smtClean="0">
                <a:ln>
                  <a:noFill/>
                </a:ln>
                <a:solidFill>
                  <a:schemeClr val="tx1"/>
                </a:solidFill>
                <a:effectLst/>
                <a:latin typeface="Arial" pitchFamily="34" charset="0"/>
                <a:cs typeface="Arial" pitchFamily="34" charset="0"/>
              </a:rPr>
            </a:br>
            <a:r>
              <a:rPr kumimoji="0" lang="en-US" sz="1800" b="1" i="0" u="sng" strike="noStrike" cap="none" normalizeH="0" baseline="0" dirty="0" smtClean="0">
                <a:ln>
                  <a:noFill/>
                </a:ln>
                <a:solidFill>
                  <a:schemeClr val="tx1"/>
                </a:solidFill>
                <a:effectLst/>
                <a:latin typeface="Arial" pitchFamily="34" charset="0"/>
                <a:cs typeface="Arial" pitchFamily="34" charset="0"/>
              </a:rPr>
              <a:t>North Oxford</a:t>
            </a:r>
            <a:r>
              <a:rPr kumimoji="0" lang="en-US" sz="1800" b="1" i="0" u="none" strike="noStrike" cap="none" normalizeH="0" baseline="0" dirty="0" smtClean="0">
                <a:ln>
                  <a:noFill/>
                </a:ln>
                <a:solidFill>
                  <a:schemeClr val="tx1"/>
                </a:solidFill>
                <a:effectLst/>
                <a:latin typeface="Arial" pitchFamily="34" charset="0"/>
                <a:cs typeface="Arial" pitchFamily="34" charset="0"/>
              </a:rPr>
              <a:t>  3    </a:t>
            </a:r>
            <a:r>
              <a:rPr kumimoji="0" lang="en-US" sz="1800" b="1" i="0" u="sng" strike="noStrike" cap="none" normalizeH="0" baseline="0" dirty="0" smtClean="0">
                <a:ln>
                  <a:noFill/>
                </a:ln>
                <a:solidFill>
                  <a:schemeClr val="tx1"/>
                </a:solidFill>
                <a:effectLst/>
                <a:latin typeface="Arial" pitchFamily="34" charset="0"/>
                <a:cs typeface="Arial" pitchFamily="34" charset="0"/>
              </a:rPr>
              <a:t>Middleton Cheney</a:t>
            </a:r>
            <a:r>
              <a:rPr kumimoji="0" lang="en-US" sz="1800" b="1" i="0" u="none" strike="noStrike" cap="none" normalizeH="0" baseline="0" dirty="0" smtClean="0">
                <a:ln>
                  <a:noFill/>
                </a:ln>
                <a:solidFill>
                  <a:schemeClr val="tx1"/>
                </a:solidFill>
                <a:effectLst/>
                <a:latin typeface="Arial" pitchFamily="34" charset="0"/>
                <a:cs typeface="Arial" pitchFamily="34" charset="0"/>
              </a:rPr>
              <a:t>  5</a:t>
            </a:r>
            <a:br>
              <a:rPr kumimoji="0" lang="en-US" sz="1800" b="1" i="0" u="none" strike="noStrike" cap="none" normalizeH="0" baseline="0" dirty="0" smtClean="0">
                <a:ln>
                  <a:noFill/>
                </a:ln>
                <a:solidFill>
                  <a:schemeClr val="tx1"/>
                </a:solidFill>
                <a:effectLst/>
                <a:latin typeface="Arial" pitchFamily="34" charset="0"/>
                <a:cs typeface="Arial" pitchFamily="34" charset="0"/>
              </a:rPr>
            </a:br>
            <a:r>
              <a:rPr kumimoji="0" lang="en-US" sz="1800" b="1" i="0" u="none" strike="noStrike" cap="none" normalizeH="0" baseline="0" dirty="0" smtClean="0">
                <a:ln>
                  <a:noFill/>
                </a:ln>
                <a:solidFill>
                  <a:schemeClr val="tx1"/>
                </a:solidFill>
                <a:effectLst/>
                <a:latin typeface="Arial" pitchFamily="34" charset="0"/>
                <a:cs typeface="Arial" pitchFamily="34" charset="0"/>
              </a:rPr>
              <a:t/>
            </a:r>
            <a:br>
              <a:rPr kumimoji="0" lang="en-US" sz="1800" b="1" i="0" u="none" strike="noStrike" cap="none" normalizeH="0" baseline="0" dirty="0" smtClean="0">
                <a:ln>
                  <a:noFill/>
                </a:ln>
                <a:solidFill>
                  <a:schemeClr val="tx1"/>
                </a:solidFill>
                <a:effectLst/>
                <a:latin typeface="Arial" pitchFamily="34" charset="0"/>
                <a:cs typeface="Arial" pitchFamily="34" charset="0"/>
              </a:rPr>
            </a:br>
            <a:r>
              <a:rPr kumimoji="0" lang="en-US" sz="1800" b="1" i="0" u="none" strike="noStrike" cap="none" normalizeH="0" baseline="0" dirty="0" smtClean="0">
                <a:ln>
                  <a:noFill/>
                </a:ln>
                <a:solidFill>
                  <a:schemeClr val="tx1"/>
                </a:solidFill>
                <a:effectLst/>
                <a:latin typeface="Arial" pitchFamily="34" charset="0"/>
                <a:cs typeface="Arial" pitchFamily="34" charset="0"/>
              </a:rPr>
              <a:t>Saturday, 09 March 2013</a:t>
            </a: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ea typeface="Times New Roman" pitchFamily="18" charset="0"/>
                <a:cs typeface="Arial" pitchFamily="34" charset="0"/>
              </a:rPr>
              <a:t>NO: Paul Kovac, Shane Whalley,  Elliott Powell </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cs typeface="Arial" pitchFamily="34" charset="0"/>
              </a:rPr>
              <a:t>MC: Leon Edwards (2), Stuart Paynes (2), Ryan Markham</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cs typeface="Arial" pitchFamily="34" charset="0"/>
              </a:rPr>
              <a:t/>
            </a:r>
            <a:br>
              <a:rPr kumimoji="0" lang="en-GB" b="0" i="0" u="none" strike="noStrike" cap="none" normalizeH="0" baseline="0" dirty="0" smtClean="0">
                <a:ln>
                  <a:noFill/>
                </a:ln>
                <a:solidFill>
                  <a:srgbClr val="000000"/>
                </a:solidFill>
                <a:effectLst/>
                <a:cs typeface="Arial" pitchFamily="34" charset="0"/>
              </a:rPr>
            </a:br>
            <a:r>
              <a:rPr kumimoji="0" lang="en-GB" b="0" i="0" u="none" strike="noStrike" cap="none" normalizeH="0" baseline="0" dirty="0" smtClean="0">
                <a:ln>
                  <a:noFill/>
                </a:ln>
                <a:solidFill>
                  <a:srgbClr val="000000"/>
                </a:solidFill>
                <a:effectLst/>
                <a:cs typeface="Arial" pitchFamily="34" charset="0"/>
              </a:rPr>
              <a:t>Midd. Cheney won 5-3 at North Oxford. North's Paul Kovac opened the scoring with a overhead kick after 2 minutes. The visitors scorers were Leon Edwards 2, Stuart Paynes 2 and Ryan Markham. North's other scorers were Shane Whalley from the spot, and Elliott Powell.</a:t>
            </a:r>
            <a:endParaRPr kumimoji="0" lang="en-GB"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30</a:t>
            </a:r>
            <a:r>
              <a:rPr lang="en-GB" b="1" baseline="30000" dirty="0" smtClean="0"/>
              <a:t>th</a:t>
            </a:r>
            <a:r>
              <a:rPr lang="en-GB" b="1" dirty="0" smtClean="0"/>
              <a:t> 2013</a:t>
            </a:r>
            <a:br>
              <a:rPr lang="en-GB" b="1" dirty="0" smtClean="0"/>
            </a:br>
            <a:r>
              <a:rPr lang="en-GB" sz="2400" b="1" dirty="0" smtClean="0"/>
              <a:t>Ben Turner Cup Semi Final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Launton Sports 1 v 3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a:t>
            </a:r>
            <a:r>
              <a:rPr lang="en-GB" sz="1600" b="1" smtClean="0"/>
              <a:t>Haynes		Booked</a:t>
            </a:r>
            <a:r>
              <a:rPr lang="en-GB" sz="1600" b="1" dirty="0" smtClean="0"/>
              <a:t>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				Goal scorers	A. Creany	             </a:t>
            </a:r>
          </a:p>
          <a:p>
            <a:pPr eaLnBrk="1" hangingPunct="1">
              <a:lnSpc>
                <a:spcPct val="80000"/>
              </a:lnSpc>
              <a:buFontTx/>
              <a:buNone/>
            </a:pPr>
            <a:r>
              <a:rPr lang="en-GB" sz="1600" b="1" dirty="0" smtClean="0"/>
              <a:t>M. Tyler						M. Tyler</a:t>
            </a:r>
          </a:p>
          <a:p>
            <a:pPr eaLnBrk="1" hangingPunct="1">
              <a:lnSpc>
                <a:spcPct val="80000"/>
              </a:lnSpc>
              <a:buFontTx/>
              <a:buNone/>
            </a:pPr>
            <a:r>
              <a:rPr lang="en-GB" sz="1600" b="1" dirty="0" smtClean="0"/>
              <a:t>H. Mitchell					A. Haynes</a:t>
            </a:r>
          </a:p>
          <a:p>
            <a:pPr eaLnBrk="1" hangingPunct="1">
              <a:lnSpc>
                <a:spcPct val="80000"/>
              </a:lnSpc>
              <a:buNone/>
            </a:pPr>
            <a:r>
              <a:rPr lang="en-GB" sz="1600" b="1" dirty="0" smtClean="0"/>
              <a:t>A. Creany						</a:t>
            </a:r>
          </a:p>
          <a:p>
            <a:pPr eaLnBrk="1" hangingPunct="1">
              <a:lnSpc>
                <a:spcPct val="80000"/>
              </a:lnSpc>
              <a:buNone/>
            </a:pPr>
            <a:r>
              <a:rPr lang="en-GB" sz="1600" b="1" dirty="0" smtClean="0"/>
              <a:t>A. Boyles					</a:t>
            </a:r>
          </a:p>
          <a:p>
            <a:pPr eaLnBrk="1" hangingPunct="1">
              <a:lnSpc>
                <a:spcPct val="80000"/>
              </a:lnSpc>
              <a:buNone/>
            </a:pPr>
            <a:r>
              <a:rPr lang="en-GB" sz="1600" b="1" dirty="0" smtClean="0"/>
              <a:t>S. Haynes		</a:t>
            </a:r>
          </a:p>
          <a:p>
            <a:pPr eaLnBrk="1" hangingPunct="1">
              <a:lnSpc>
                <a:spcPct val="80000"/>
              </a:lnSpc>
              <a:buNone/>
            </a:pPr>
            <a:r>
              <a:rPr lang="en-GB" sz="1600" b="1" dirty="0" smtClean="0"/>
              <a:t>S. Twynham</a:t>
            </a:r>
          </a:p>
          <a:p>
            <a:pPr eaLnBrk="1" hangingPunct="1">
              <a:lnSpc>
                <a:spcPct val="80000"/>
              </a:lnSpc>
              <a:buNone/>
            </a:pPr>
            <a:r>
              <a:rPr lang="en-GB" sz="1600" b="1" dirty="0" smtClean="0"/>
              <a:t>R. Markham</a:t>
            </a:r>
          </a:p>
          <a:p>
            <a:pPr eaLnBrk="1" hangingPunct="1">
              <a:lnSpc>
                <a:spcPct val="80000"/>
              </a:lnSpc>
              <a:buNone/>
            </a:pPr>
            <a:r>
              <a:rPr lang="en-GB" sz="1600" b="1" dirty="0" smtClean="0"/>
              <a:t>S. O,Brian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a:t>
            </a:r>
            <a:r>
              <a:rPr lang="en-GB" b="1" dirty="0" smtClean="0"/>
              <a:t> 1</a:t>
            </a:r>
            <a:r>
              <a:rPr lang="en-GB" b="1" baseline="30000" dirty="0" smtClean="0"/>
              <a:t>st</a:t>
            </a:r>
            <a:r>
              <a:rPr lang="en-GB" b="1" dirty="0" smtClean="0"/>
              <a:t> </a:t>
            </a:r>
            <a:r>
              <a:rPr lang="en-GB" b="1" dirty="0" smtClean="0"/>
              <a:t>2013</a:t>
            </a:r>
            <a:br>
              <a:rPr lang="en-GB" b="1" dirty="0" smtClean="0"/>
            </a:br>
            <a:r>
              <a:rPr lang="en-GB" sz="2400" b="1" dirty="0" smtClean="0"/>
              <a:t>Ben Turner </a:t>
            </a:r>
            <a:r>
              <a:rPr lang="en-GB" sz="2400" b="1" dirty="0" smtClean="0"/>
              <a:t>Cup </a:t>
            </a:r>
            <a:r>
              <a:rPr lang="en-GB" sz="2400" b="1" dirty="0" smtClean="0"/>
              <a:t>Final </a:t>
            </a:r>
            <a:r>
              <a:rPr lang="en-GB" sz="2400" b="1" dirty="0" smtClean="0"/>
              <a:t>(Played at OUP)</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Riverside  4 v 3</a:t>
            </a:r>
            <a:r>
              <a:rPr lang="en-GB" sz="2800" b="1" dirty="0" smtClean="0"/>
              <a:t>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				</a:t>
            </a:r>
          </a:p>
          <a:p>
            <a:pPr eaLnBrk="1" hangingPunct="1">
              <a:lnSpc>
                <a:spcPct val="80000"/>
              </a:lnSpc>
              <a:buFontTx/>
              <a:buNone/>
            </a:pPr>
            <a:r>
              <a:rPr lang="en-GB" sz="1600" b="1" dirty="0" smtClean="0"/>
              <a:t>A. Harris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				Goal scorers	A. Creany	             </a:t>
            </a:r>
          </a:p>
          <a:p>
            <a:pPr eaLnBrk="1" hangingPunct="1">
              <a:lnSpc>
                <a:spcPct val="80000"/>
              </a:lnSpc>
              <a:buFontTx/>
              <a:buNone/>
            </a:pPr>
            <a:r>
              <a:rPr lang="en-GB" sz="1600" b="1" dirty="0" smtClean="0"/>
              <a:t>M. Tyler						</a:t>
            </a:r>
            <a:r>
              <a:rPr lang="en-GB" sz="1600" b="1" dirty="0" smtClean="0"/>
              <a:t>L. Edwards 2</a:t>
            </a:r>
            <a:endParaRPr lang="en-GB" sz="1600" b="1" dirty="0" smtClean="0"/>
          </a:p>
          <a:p>
            <a:pPr eaLnBrk="1" hangingPunct="1">
              <a:lnSpc>
                <a:spcPct val="80000"/>
              </a:lnSpc>
              <a:buFontTx/>
              <a:buNone/>
            </a:pPr>
            <a:r>
              <a:rPr lang="en-GB" sz="1600" b="1" dirty="0" smtClean="0"/>
              <a:t>H. Mitchell					</a:t>
            </a:r>
          </a:p>
          <a:p>
            <a:pPr eaLnBrk="1" hangingPunct="1">
              <a:lnSpc>
                <a:spcPct val="80000"/>
              </a:lnSpc>
              <a:buNone/>
            </a:pPr>
            <a:r>
              <a:rPr lang="en-GB" sz="1600" b="1" dirty="0" smtClean="0"/>
              <a:t>A. Creany						</a:t>
            </a:r>
          </a:p>
          <a:p>
            <a:pPr eaLnBrk="1" hangingPunct="1">
              <a:lnSpc>
                <a:spcPct val="80000"/>
              </a:lnSpc>
              <a:buNone/>
            </a:pPr>
            <a:r>
              <a:rPr lang="en-GB" sz="1600" b="1" dirty="0" smtClean="0"/>
              <a:t>A. Boyles					</a:t>
            </a:r>
          </a:p>
          <a:p>
            <a:pPr eaLnBrk="1" hangingPunct="1">
              <a:lnSpc>
                <a:spcPct val="80000"/>
              </a:lnSpc>
              <a:buNone/>
            </a:pPr>
            <a:r>
              <a:rPr lang="en-GB" sz="1600" b="1" dirty="0" smtClean="0"/>
              <a:t>S. Haynes		</a:t>
            </a:r>
          </a:p>
          <a:p>
            <a:pPr eaLnBrk="1" hangingPunct="1">
              <a:lnSpc>
                <a:spcPct val="80000"/>
              </a:lnSpc>
              <a:buNone/>
            </a:pPr>
            <a:r>
              <a:rPr lang="en-GB" sz="1600" b="1" dirty="0" smtClean="0"/>
              <a:t>S. Twynham</a:t>
            </a:r>
          </a:p>
          <a:p>
            <a:pPr eaLnBrk="1" hangingPunct="1">
              <a:lnSpc>
                <a:spcPct val="80000"/>
              </a:lnSpc>
              <a:buNone/>
            </a:pPr>
            <a:r>
              <a:rPr lang="en-GB" sz="1600" b="1" dirty="0" smtClean="0"/>
              <a:t>M. Jones</a:t>
            </a:r>
            <a:endParaRPr lang="en-GB" sz="1600" b="1" dirty="0" smtClean="0"/>
          </a:p>
          <a:p>
            <a:pPr eaLnBrk="1" hangingPunct="1">
              <a:lnSpc>
                <a:spcPct val="80000"/>
              </a:lnSpc>
              <a:buNone/>
            </a:pPr>
            <a:r>
              <a:rPr lang="en-GB" sz="1600" b="1" dirty="0" smtClean="0"/>
              <a:t>S. O,Brian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GB" b="1" dirty="0" smtClean="0"/>
              <a:t>Ben Turner Cup</a:t>
            </a:r>
            <a:br>
              <a:rPr lang="en-GB" b="1" dirty="0" smtClean="0"/>
            </a:br>
            <a:r>
              <a:rPr lang="en-GB" b="1" dirty="0" smtClean="0"/>
              <a:t>Final</a:t>
            </a:r>
            <a:br>
              <a:rPr lang="en-GB" b="1" dirty="0" smtClean="0"/>
            </a:br>
            <a:r>
              <a:rPr lang="en-GB" b="1" dirty="0" smtClean="0"/>
              <a:t/>
            </a:r>
            <a:br>
              <a:rPr lang="en-GB" b="1" dirty="0" smtClean="0"/>
            </a:br>
            <a:r>
              <a:rPr lang="en-GB" b="1" u="sng" dirty="0" smtClean="0"/>
              <a:t>Middleton Cheney</a:t>
            </a:r>
            <a:r>
              <a:rPr lang="en-GB" b="1" dirty="0" smtClean="0"/>
              <a:t>  3    </a:t>
            </a:r>
            <a:r>
              <a:rPr lang="en-GB" b="1" u="sng" dirty="0" smtClean="0"/>
              <a:t>Riverside</a:t>
            </a:r>
            <a:r>
              <a:rPr lang="en-GB" b="1" dirty="0" smtClean="0"/>
              <a:t>  4</a:t>
            </a:r>
            <a:br>
              <a:rPr lang="en-GB" b="1" dirty="0" smtClean="0"/>
            </a:br>
            <a:r>
              <a:rPr lang="en-GB" b="1" dirty="0" smtClean="0"/>
              <a:t/>
            </a:r>
            <a:br>
              <a:rPr lang="en-GB" b="1" dirty="0" smtClean="0"/>
            </a:br>
            <a:r>
              <a:rPr lang="en-GB" b="1" dirty="0" smtClean="0"/>
              <a:t>Monday, 01 April 2013</a:t>
            </a:r>
            <a:r>
              <a:rPr lang="en-GB" dirty="0" smtClean="0"/>
              <a:t/>
            </a:r>
            <a:br>
              <a:rPr lang="en-GB" dirty="0" smtClean="0"/>
            </a:br>
            <a:endParaRPr lang="en-GB" dirty="0" smtClean="0"/>
          </a:p>
          <a:p>
            <a:r>
              <a:rPr lang="en-GB" dirty="0" smtClean="0"/>
              <a:t>THOMAS FAMILY STUDS MID CHENEY.</a:t>
            </a:r>
          </a:p>
          <a:p>
            <a:r>
              <a:rPr lang="en-GB" dirty="0" smtClean="0"/>
              <a:t> </a:t>
            </a:r>
          </a:p>
          <a:p>
            <a:r>
              <a:rPr lang="en-GB" dirty="0" smtClean="0"/>
              <a:t>Riverside had to start the game with 10 men due to lateness of players but Riverside put that to the back of there minds. In the first attack Liam Palfreeman broke down the wing and pulled the ball back for player/manager Damien Thomas to slide it passed the keeper.  20 minutes later a copy of the first goal occured when Otis Woodward broke down the right wing and squared the ball back to Levi Thomas, another member of the Thomas family, to make it 2-0.  Middleton Cheney came back with a goal each side of half time to level the scores at 2-2. </a:t>
            </a:r>
          </a:p>
          <a:p>
            <a:r>
              <a:rPr lang="en-GB" dirty="0" smtClean="0"/>
              <a:t> </a:t>
            </a:r>
          </a:p>
          <a:p>
            <a:r>
              <a:rPr lang="en-GB" dirty="0" smtClean="0"/>
              <a:t>Riverside went down to 10 men when Aron Armstrong was sent off for a wreckless challenge. Middleton Cheney took advantage of this and went 3-2 up. But Riverside were not finshed as Liam Palfreeman crossed for Levi Thomas to volley home his second at the back post to level the scores at 3-3. With 5 minutes remaining the comeback was completed when player/manager Damien Thomas calmly slotted his second and the winning goal to give Riverside a 4-3 win and the Ben Turner Cup.</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a:t>
            </a:r>
            <a:r>
              <a:rPr lang="en-GB" b="1" dirty="0" smtClean="0"/>
              <a:t>6</a:t>
            </a:r>
            <a:r>
              <a:rPr lang="en-GB" b="1" baseline="30000" dirty="0" smtClean="0"/>
              <a:t>th</a:t>
            </a:r>
            <a:r>
              <a:rPr lang="en-GB" b="1" dirty="0" smtClean="0"/>
              <a:t> </a:t>
            </a:r>
            <a:r>
              <a:rPr lang="en-GB" b="1" dirty="0" smtClean="0"/>
              <a:t>2013</a:t>
            </a:r>
            <a:br>
              <a:rPr lang="en-GB" b="1" dirty="0" smtClean="0"/>
            </a:br>
            <a:r>
              <a:rPr lang="en-GB" sz="2400" b="1" dirty="0" smtClean="0"/>
              <a:t>Oxon Senior League Div I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a:t>
            </a:r>
            <a:r>
              <a:rPr lang="en-GB" sz="2800" b="1" dirty="0" smtClean="0"/>
              <a:t>Middleton </a:t>
            </a:r>
            <a:r>
              <a:rPr lang="en-GB" sz="2800" b="1" dirty="0" smtClean="0"/>
              <a:t>Cheney  3 v 1 Eynshame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a:t>
            </a:r>
            <a:r>
              <a:rPr lang="en-GB" sz="1600" b="1" dirty="0" smtClean="0"/>
              <a:t>	</a:t>
            </a:r>
          </a:p>
          <a:p>
            <a:pPr eaLnBrk="1" hangingPunct="1">
              <a:lnSpc>
                <a:spcPct val="80000"/>
              </a:lnSpc>
              <a:buFontTx/>
              <a:buNone/>
            </a:pPr>
            <a:r>
              <a:rPr lang="en-GB" sz="1600" b="1" dirty="0" smtClean="0"/>
              <a:t>A. Haynes</a:t>
            </a:r>
            <a:r>
              <a:rPr lang="en-GB" sz="1600" b="1" dirty="0" smtClean="0"/>
              <a:t>		</a:t>
            </a:r>
          </a:p>
          <a:p>
            <a:pPr eaLnBrk="1" hangingPunct="1">
              <a:lnSpc>
                <a:spcPct val="80000"/>
              </a:lnSpc>
              <a:buFontTx/>
              <a:buNone/>
            </a:pPr>
            <a:r>
              <a:rPr lang="en-GB" sz="1600" b="1" dirty="0" smtClean="0"/>
              <a:t>A. Harris</a:t>
            </a:r>
            <a:endParaRPr lang="en-GB" sz="1600" b="1" dirty="0" smtClean="0"/>
          </a:p>
          <a:p>
            <a:pPr eaLnBrk="1" hangingPunct="1">
              <a:lnSpc>
                <a:spcPct val="80000"/>
              </a:lnSpc>
              <a:buFontTx/>
              <a:buNone/>
            </a:pPr>
            <a:r>
              <a:rPr lang="en-GB" sz="1600" b="1" dirty="0" smtClean="0"/>
              <a:t>D. Fuller</a:t>
            </a:r>
            <a:endParaRPr lang="en-GB" sz="1600" b="1" dirty="0" smtClean="0"/>
          </a:p>
          <a:p>
            <a:pPr eaLnBrk="1" hangingPunct="1">
              <a:lnSpc>
                <a:spcPct val="80000"/>
              </a:lnSpc>
              <a:buFontTx/>
              <a:buNone/>
            </a:pPr>
            <a:r>
              <a:rPr lang="en-GB" sz="1600" b="1" dirty="0" smtClean="0"/>
              <a:t>T. Salt</a:t>
            </a:r>
            <a:endParaRPr lang="en-GB" sz="1600" b="1" dirty="0" smtClean="0"/>
          </a:p>
          <a:p>
            <a:pPr eaLnBrk="1" hangingPunct="1">
              <a:lnSpc>
                <a:spcPct val="80000"/>
              </a:lnSpc>
              <a:buFontTx/>
              <a:buNone/>
            </a:pPr>
            <a:r>
              <a:rPr lang="en-GB" sz="1600" b="1" dirty="0" smtClean="0"/>
              <a:t>L. Edwards</a:t>
            </a:r>
            <a:r>
              <a:rPr lang="en-GB" sz="1600" b="1" dirty="0" smtClean="0"/>
              <a:t>				Goal scorers	L. Edwards 	             </a:t>
            </a:r>
          </a:p>
          <a:p>
            <a:pPr eaLnBrk="1" hangingPunct="1">
              <a:lnSpc>
                <a:spcPct val="80000"/>
              </a:lnSpc>
              <a:buFontTx/>
              <a:buNone/>
            </a:pPr>
            <a:r>
              <a:rPr lang="en-GB" sz="1600" b="1" dirty="0" smtClean="0"/>
              <a:t>H. Mitchell</a:t>
            </a:r>
            <a:r>
              <a:rPr lang="en-GB" sz="1600" b="1" dirty="0" smtClean="0"/>
              <a:t>					</a:t>
            </a:r>
            <a:r>
              <a:rPr lang="en-GB" sz="1600" b="1" dirty="0" smtClean="0"/>
              <a:t>S</a:t>
            </a:r>
            <a:r>
              <a:rPr lang="en-GB" sz="1600" b="1" dirty="0" smtClean="0"/>
              <a:t>. Tywnham</a:t>
            </a:r>
            <a:endParaRPr lang="en-GB" sz="1600" b="1" dirty="0" smtClean="0"/>
          </a:p>
          <a:p>
            <a:pPr eaLnBrk="1" hangingPunct="1">
              <a:lnSpc>
                <a:spcPct val="80000"/>
              </a:lnSpc>
              <a:buFontTx/>
              <a:buNone/>
            </a:pPr>
            <a:r>
              <a:rPr lang="en-GB" sz="1600" b="1" dirty="0" smtClean="0"/>
              <a:t>A. Creaney</a:t>
            </a:r>
            <a:r>
              <a:rPr lang="en-GB" sz="1600" b="1" dirty="0" smtClean="0"/>
              <a:t>					</a:t>
            </a:r>
            <a:r>
              <a:rPr lang="en-GB" sz="1600" b="1" dirty="0" smtClean="0"/>
              <a:t>	S. OBrian</a:t>
            </a:r>
            <a:endParaRPr lang="en-GB" sz="1600" b="1" dirty="0" smtClean="0"/>
          </a:p>
          <a:p>
            <a:pPr eaLnBrk="1" hangingPunct="1">
              <a:lnSpc>
                <a:spcPct val="80000"/>
              </a:lnSpc>
              <a:buNone/>
            </a:pPr>
            <a:r>
              <a:rPr lang="en-GB" sz="1600" b="1" dirty="0" smtClean="0"/>
              <a:t>A. </a:t>
            </a:r>
            <a:r>
              <a:rPr lang="en-GB" sz="1600" b="1" dirty="0" smtClean="0"/>
              <a:t>Boyles</a:t>
            </a:r>
            <a:r>
              <a:rPr lang="en-GB" sz="1600" b="1" dirty="0" smtClean="0"/>
              <a:t>					</a:t>
            </a:r>
          </a:p>
          <a:p>
            <a:pPr eaLnBrk="1" hangingPunct="1">
              <a:lnSpc>
                <a:spcPct val="80000"/>
              </a:lnSpc>
              <a:buNone/>
            </a:pPr>
            <a:r>
              <a:rPr lang="en-GB" sz="1600" b="1" dirty="0" smtClean="0"/>
              <a:t>S. Tywnham</a:t>
            </a:r>
            <a:r>
              <a:rPr lang="en-GB" sz="1600" b="1" dirty="0" smtClean="0"/>
              <a:t>				</a:t>
            </a:r>
          </a:p>
          <a:p>
            <a:pPr eaLnBrk="1" hangingPunct="1">
              <a:lnSpc>
                <a:spcPct val="80000"/>
              </a:lnSpc>
              <a:buNone/>
            </a:pPr>
            <a:r>
              <a:rPr lang="en-GB" sz="1600" b="1" dirty="0" smtClean="0"/>
              <a:t>A. Gentry</a:t>
            </a:r>
            <a:endParaRPr lang="en-GB" sz="1600" b="1" dirty="0" smtClean="0"/>
          </a:p>
          <a:p>
            <a:pPr eaLnBrk="1" hangingPunct="1">
              <a:lnSpc>
                <a:spcPct val="80000"/>
              </a:lnSpc>
              <a:buNone/>
            </a:pPr>
            <a:r>
              <a:rPr lang="en-GB" sz="1600" b="1" dirty="0" smtClean="0"/>
              <a:t>R. Markham</a:t>
            </a:r>
            <a:endParaRPr lang="en-GB" sz="1600" b="1" dirty="0" smtClean="0"/>
          </a:p>
          <a:p>
            <a:pPr eaLnBrk="1" hangingPunct="1">
              <a:lnSpc>
                <a:spcPct val="80000"/>
              </a:lnSpc>
              <a:buNone/>
            </a:pPr>
            <a:r>
              <a:rPr lang="en-GB" sz="1600" b="1" dirty="0" smtClean="0"/>
              <a:t>A. Powell</a:t>
            </a:r>
          </a:p>
          <a:p>
            <a:pPr eaLnBrk="1" hangingPunct="1">
              <a:lnSpc>
                <a:spcPct val="80000"/>
              </a:lnSpc>
              <a:buNone/>
            </a:pPr>
            <a:r>
              <a:rPr lang="en-GB" sz="1600" b="1" dirty="0" smtClean="0"/>
              <a:t>S. OBrian</a:t>
            </a: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3    </a:t>
            </a:r>
            <a:r>
              <a:rPr lang="en-GB" b="1" u="sng" dirty="0" smtClean="0"/>
              <a:t>Eynsham</a:t>
            </a:r>
            <a:r>
              <a:rPr lang="en-GB" b="1" dirty="0" smtClean="0"/>
              <a:t>  1</a:t>
            </a:r>
            <a:br>
              <a:rPr lang="en-GB" b="1" dirty="0" smtClean="0"/>
            </a:br>
            <a:r>
              <a:rPr lang="en-GB" b="1" dirty="0" smtClean="0"/>
              <a:t/>
            </a:r>
            <a:br>
              <a:rPr lang="en-GB" b="1" dirty="0" smtClean="0"/>
            </a:br>
            <a:r>
              <a:rPr lang="en-GB" b="1" dirty="0" smtClean="0"/>
              <a:t>Saturday, 06 April 2013</a:t>
            </a:r>
            <a:r>
              <a:rPr lang="en-GB" dirty="0" smtClean="0"/>
              <a:t/>
            </a:r>
            <a:br>
              <a:rPr lang="en-GB" dirty="0" smtClean="0"/>
            </a:br>
            <a:endParaRPr lang="en-GB" dirty="0" smtClean="0"/>
          </a:p>
          <a:p>
            <a:r>
              <a:rPr lang="en-GB" dirty="0" smtClean="0"/>
              <a:t>MC: Steve O’Brien, Leon Edwards, Steve Twynham</a:t>
            </a:r>
          </a:p>
          <a:p>
            <a:r>
              <a:rPr lang="en-GB" dirty="0" smtClean="0"/>
              <a:t> </a:t>
            </a:r>
          </a:p>
          <a:p>
            <a:r>
              <a:rPr lang="en-GB" dirty="0" smtClean="0"/>
              <a:t>Eynsham: Will Morris                                   </a:t>
            </a:r>
          </a:p>
          <a:p>
            <a:r>
              <a:rPr lang="en-GB" dirty="0" smtClean="0"/>
              <a:t> </a:t>
            </a:r>
          </a:p>
          <a:p>
            <a:r>
              <a:rPr lang="en-GB" dirty="0" smtClean="0"/>
              <a:t>Cheney recovered from the disappointment of losing in the Ben Turner cup final earlier in the week to record an excellent victory against fellow promotion hopefuls Eynsham.</a:t>
            </a:r>
          </a:p>
          <a:p>
            <a:r>
              <a:rPr lang="en-GB" dirty="0" smtClean="0"/>
              <a:t> </a:t>
            </a:r>
          </a:p>
          <a:p>
            <a:r>
              <a:rPr lang="en-GB" dirty="0" smtClean="0"/>
              <a:t>Goals from Steve O’Brien, Leon Edwards and Steve Twynham were enough to see off the visitors and secure the points. Will Morris scored the consolation goal for the visitors.</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17</a:t>
            </a:r>
            <a:r>
              <a:rPr lang="en-GB" b="1" baseline="30000" dirty="0" smtClean="0"/>
              <a:t>th</a:t>
            </a:r>
            <a:r>
              <a:rPr lang="en-GB" b="1" dirty="0" smtClean="0"/>
              <a:t> </a:t>
            </a:r>
            <a:r>
              <a:rPr lang="en-GB" b="1" dirty="0" smtClean="0"/>
              <a:t>2013</a:t>
            </a:r>
            <a:br>
              <a:rPr lang="en-GB" b="1" dirty="0" smtClean="0"/>
            </a:br>
            <a:r>
              <a:rPr lang="en-GB" sz="2400" b="1" dirty="0" smtClean="0"/>
              <a:t>Oxon Senior League Div I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a:t>
            </a:r>
            <a:r>
              <a:rPr lang="en-GB" sz="2800" b="1" dirty="0" smtClean="0"/>
              <a:t>Middleton </a:t>
            </a:r>
            <a:r>
              <a:rPr lang="en-GB" sz="2800" b="1" dirty="0" smtClean="0"/>
              <a:t>Cheney  1 v 3 Oakley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a:t>
            </a:r>
            <a:r>
              <a:rPr lang="en-GB" sz="1600" b="1" dirty="0" smtClean="0"/>
              <a:t>	</a:t>
            </a:r>
          </a:p>
          <a:p>
            <a:pPr eaLnBrk="1" hangingPunct="1">
              <a:lnSpc>
                <a:spcPct val="80000"/>
              </a:lnSpc>
              <a:buFontTx/>
              <a:buNone/>
            </a:pPr>
            <a:r>
              <a:rPr lang="en-GB" sz="1600" b="1" dirty="0" smtClean="0"/>
              <a:t>A. Haynes</a:t>
            </a:r>
            <a:r>
              <a:rPr lang="en-GB" sz="1600" b="1" dirty="0" smtClean="0"/>
              <a:t>		</a:t>
            </a:r>
          </a:p>
          <a:p>
            <a:pPr eaLnBrk="1" hangingPunct="1">
              <a:lnSpc>
                <a:spcPct val="80000"/>
              </a:lnSpc>
              <a:buFontTx/>
              <a:buNone/>
            </a:pPr>
            <a:r>
              <a:rPr lang="en-GB" sz="1600" b="1" dirty="0" smtClean="0"/>
              <a:t>A. Harris</a:t>
            </a:r>
            <a:endParaRPr lang="en-GB" sz="1600" b="1" dirty="0" smtClean="0"/>
          </a:p>
          <a:p>
            <a:pPr eaLnBrk="1" hangingPunct="1">
              <a:lnSpc>
                <a:spcPct val="80000"/>
              </a:lnSpc>
              <a:buFontTx/>
              <a:buNone/>
            </a:pPr>
            <a:r>
              <a:rPr lang="en-GB" sz="1600" b="1" dirty="0" smtClean="0"/>
              <a:t>L. Edwards</a:t>
            </a:r>
            <a:endParaRPr lang="en-GB" sz="1600" b="1" dirty="0" smtClean="0"/>
          </a:p>
          <a:p>
            <a:pPr eaLnBrk="1" hangingPunct="1">
              <a:lnSpc>
                <a:spcPct val="80000"/>
              </a:lnSpc>
              <a:buFontTx/>
              <a:buNone/>
            </a:pPr>
            <a:r>
              <a:rPr lang="en-GB" sz="1600" b="1" dirty="0" smtClean="0"/>
              <a:t>M. Tyler</a:t>
            </a:r>
            <a:endParaRPr lang="en-GB" sz="1600" b="1" dirty="0" smtClean="0"/>
          </a:p>
          <a:p>
            <a:pPr eaLnBrk="1" hangingPunct="1">
              <a:lnSpc>
                <a:spcPct val="80000"/>
              </a:lnSpc>
              <a:buFontTx/>
              <a:buNone/>
            </a:pPr>
            <a:r>
              <a:rPr lang="en-GB" sz="1600" b="1" dirty="0" smtClean="0"/>
              <a:t>A. Creaney	</a:t>
            </a:r>
            <a:r>
              <a:rPr lang="en-GB" sz="1600" b="1" dirty="0" smtClean="0"/>
              <a:t>			Goal scorers	</a:t>
            </a:r>
            <a:r>
              <a:rPr lang="en-GB" sz="1600" b="1" dirty="0" smtClean="0"/>
              <a:t>A. Creaney</a:t>
            </a:r>
            <a:r>
              <a:rPr lang="en-GB" sz="1600" b="1" dirty="0" smtClean="0"/>
              <a:t>	             </a:t>
            </a:r>
          </a:p>
          <a:p>
            <a:pPr eaLnBrk="1" hangingPunct="1">
              <a:lnSpc>
                <a:spcPct val="80000"/>
              </a:lnSpc>
              <a:buNone/>
            </a:pPr>
            <a:r>
              <a:rPr lang="en-GB" sz="1600" b="1" dirty="0" smtClean="0"/>
              <a:t>A. Boyles	</a:t>
            </a:r>
            <a:r>
              <a:rPr lang="en-GB" sz="1600" b="1" dirty="0" smtClean="0"/>
              <a:t>				</a:t>
            </a:r>
            <a:endParaRPr lang="en-GB" sz="1600" b="1" dirty="0" smtClean="0"/>
          </a:p>
          <a:p>
            <a:pPr eaLnBrk="1" hangingPunct="1">
              <a:lnSpc>
                <a:spcPct val="80000"/>
              </a:lnSpc>
              <a:buNone/>
            </a:pPr>
            <a:r>
              <a:rPr lang="en-GB" sz="1600" b="1" dirty="0" smtClean="0"/>
              <a:t>S. White</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Tywnham</a:t>
            </a:r>
            <a:r>
              <a:rPr lang="en-GB" sz="1600" b="1" dirty="0" smtClean="0"/>
              <a:t>					</a:t>
            </a:r>
          </a:p>
          <a:p>
            <a:pPr eaLnBrk="1" hangingPunct="1">
              <a:lnSpc>
                <a:spcPct val="80000"/>
              </a:lnSpc>
              <a:buNone/>
            </a:pPr>
            <a:r>
              <a:rPr lang="en-GB" sz="1600" b="1" dirty="0" smtClean="0"/>
              <a:t>R. Markham</a:t>
            </a:r>
            <a:r>
              <a:rPr lang="en-GB" sz="1600" b="1" dirty="0" smtClean="0"/>
              <a:t>				</a:t>
            </a:r>
          </a:p>
          <a:p>
            <a:pPr eaLnBrk="1" hangingPunct="1">
              <a:lnSpc>
                <a:spcPct val="80000"/>
              </a:lnSpc>
              <a:buNone/>
            </a:pPr>
            <a:r>
              <a:rPr lang="en-GB" sz="1600" b="1" dirty="0" smtClean="0"/>
              <a:t>M. Jones</a:t>
            </a:r>
            <a:endParaRPr lang="en-GB" sz="1600" b="1" dirty="0" smtClean="0"/>
          </a:p>
          <a:p>
            <a:pPr eaLnBrk="1" hangingPunct="1">
              <a:lnSpc>
                <a:spcPct val="80000"/>
              </a:lnSpc>
              <a:buNone/>
            </a:pPr>
            <a:r>
              <a:rPr lang="en-GB" sz="1600" b="1" dirty="0" smtClean="0"/>
              <a:t>S. OBrian</a:t>
            </a:r>
            <a:endParaRPr lang="en-GB" sz="1600" b="1" dirty="0" smtClean="0"/>
          </a:p>
          <a:p>
            <a:pPr eaLnBrk="1" hangingPunct="1">
              <a:lnSpc>
                <a:spcPct val="80000"/>
              </a:lnSpc>
              <a:buNone/>
            </a:pPr>
            <a:r>
              <a:rPr lang="en-GB" sz="1600" b="1" dirty="0" smtClean="0"/>
              <a:t>M. Lorraine</a:t>
            </a:r>
          </a:p>
          <a:p>
            <a:pPr eaLnBrk="1" hangingPunct="1">
              <a:lnSpc>
                <a:spcPct val="80000"/>
              </a:lnSpc>
              <a:buNone/>
            </a:pPr>
            <a:r>
              <a:rPr lang="en-GB" sz="1600" b="1" dirty="0" smtClean="0"/>
              <a:t>N. Wright</a:t>
            </a: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20</a:t>
            </a:r>
            <a:r>
              <a:rPr lang="en-GB" b="1" baseline="30000" dirty="0" smtClean="0"/>
              <a:t>th</a:t>
            </a:r>
            <a:r>
              <a:rPr lang="en-GB" b="1" dirty="0" smtClean="0"/>
              <a:t> </a:t>
            </a:r>
            <a:r>
              <a:rPr lang="en-GB" b="1" dirty="0" smtClean="0"/>
              <a:t>2013</a:t>
            </a:r>
            <a:br>
              <a:rPr lang="en-GB" b="1" dirty="0" smtClean="0"/>
            </a:br>
            <a:r>
              <a:rPr lang="en-GB" sz="2400" b="1" dirty="0" smtClean="0"/>
              <a:t>Oxon Senior League Div I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Yarnton  1 v 3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a:t>
            </a:r>
            <a:r>
              <a:rPr lang="en-GB" sz="1600" b="1" dirty="0" smtClean="0"/>
              <a:t>	</a:t>
            </a:r>
          </a:p>
          <a:p>
            <a:pPr eaLnBrk="1" hangingPunct="1">
              <a:lnSpc>
                <a:spcPct val="80000"/>
              </a:lnSpc>
              <a:buFontTx/>
              <a:buNone/>
            </a:pPr>
            <a:r>
              <a:rPr lang="en-GB" sz="1600" b="1" dirty="0" smtClean="0"/>
              <a:t>A. Harris</a:t>
            </a:r>
            <a:r>
              <a:rPr lang="en-GB" sz="1600" b="1" dirty="0" smtClean="0"/>
              <a:t>		</a:t>
            </a:r>
          </a:p>
          <a:p>
            <a:pPr eaLnBrk="1" hangingPunct="1">
              <a:lnSpc>
                <a:spcPct val="80000"/>
              </a:lnSpc>
              <a:buFontTx/>
              <a:buNone/>
            </a:pPr>
            <a:r>
              <a:rPr lang="en-GB" sz="1600" b="1" dirty="0" smtClean="0"/>
              <a:t>D. Fuller</a:t>
            </a:r>
            <a:endParaRPr lang="en-GB" sz="1600" b="1" dirty="0" smtClean="0"/>
          </a:p>
          <a:p>
            <a:pPr eaLnBrk="1" hangingPunct="1">
              <a:lnSpc>
                <a:spcPct val="80000"/>
              </a:lnSpc>
              <a:buFontTx/>
              <a:buNone/>
            </a:pPr>
            <a:r>
              <a:rPr lang="en-GB" sz="1600" b="1" dirty="0" smtClean="0"/>
              <a:t>T. Salt</a:t>
            </a:r>
            <a:endParaRPr lang="en-GB" sz="1600" b="1" dirty="0" smtClean="0"/>
          </a:p>
          <a:p>
            <a:pPr eaLnBrk="1" hangingPunct="1">
              <a:lnSpc>
                <a:spcPct val="80000"/>
              </a:lnSpc>
              <a:buFontTx/>
              <a:buNone/>
            </a:pPr>
            <a:r>
              <a:rPr lang="en-GB" sz="1600" b="1" dirty="0" smtClean="0"/>
              <a:t>L. Edwards</a:t>
            </a:r>
            <a:endParaRPr lang="en-GB" sz="1600" b="1" dirty="0" smtClean="0"/>
          </a:p>
          <a:p>
            <a:pPr eaLnBrk="1" hangingPunct="1">
              <a:lnSpc>
                <a:spcPct val="80000"/>
              </a:lnSpc>
              <a:buFontTx/>
              <a:buNone/>
            </a:pPr>
            <a:r>
              <a:rPr lang="en-GB" sz="1600" b="1" dirty="0" smtClean="0"/>
              <a:t>H. Mitchell</a:t>
            </a:r>
            <a:r>
              <a:rPr lang="en-GB" sz="1600" b="1" dirty="0" smtClean="0"/>
              <a:t>	</a:t>
            </a:r>
            <a:r>
              <a:rPr lang="en-GB" sz="1600" b="1" dirty="0" smtClean="0"/>
              <a:t>			Goal scorers	</a:t>
            </a:r>
            <a:r>
              <a:rPr lang="en-GB" sz="1600" b="1" dirty="0" smtClean="0"/>
              <a:t>L. Edwards</a:t>
            </a:r>
            <a:r>
              <a:rPr lang="en-GB" sz="1600" b="1" dirty="0" smtClean="0"/>
              <a:t>	             </a:t>
            </a:r>
          </a:p>
          <a:p>
            <a:pPr eaLnBrk="1" hangingPunct="1">
              <a:lnSpc>
                <a:spcPct val="80000"/>
              </a:lnSpc>
              <a:buNone/>
            </a:pPr>
            <a:r>
              <a:rPr lang="en-GB" sz="1600" b="1" dirty="0" smtClean="0"/>
              <a:t>A. Creaney	</a:t>
            </a:r>
            <a:r>
              <a:rPr lang="en-GB" sz="1600" b="1" dirty="0" smtClean="0"/>
              <a:t>				</a:t>
            </a:r>
            <a:r>
              <a:rPr lang="en-GB" sz="1600" b="1" dirty="0" smtClean="0"/>
              <a:t>		S. Finch</a:t>
            </a:r>
            <a:endParaRPr lang="en-GB" sz="1600" b="1" dirty="0" smtClean="0"/>
          </a:p>
          <a:p>
            <a:pPr eaLnBrk="1" hangingPunct="1">
              <a:lnSpc>
                <a:spcPct val="80000"/>
              </a:lnSpc>
              <a:buNone/>
            </a:pPr>
            <a:r>
              <a:rPr lang="en-GB" sz="1600" b="1" dirty="0" smtClean="0"/>
              <a:t>A. Boyles</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Haynes</a:t>
            </a:r>
            <a:r>
              <a:rPr lang="en-GB" sz="1600" b="1" dirty="0" smtClean="0"/>
              <a:t>					</a:t>
            </a:r>
          </a:p>
          <a:p>
            <a:pPr eaLnBrk="1" hangingPunct="1">
              <a:lnSpc>
                <a:spcPct val="80000"/>
              </a:lnSpc>
              <a:buNone/>
            </a:pPr>
            <a:r>
              <a:rPr lang="en-GB" sz="1600" b="1" dirty="0" smtClean="0"/>
              <a:t>S. Tywnham</a:t>
            </a:r>
            <a:r>
              <a:rPr lang="en-GB" sz="1600" b="1" dirty="0" smtClean="0"/>
              <a:t>				</a:t>
            </a:r>
          </a:p>
          <a:p>
            <a:pPr eaLnBrk="1" hangingPunct="1">
              <a:lnSpc>
                <a:spcPct val="80000"/>
              </a:lnSpc>
              <a:buNone/>
            </a:pPr>
            <a:r>
              <a:rPr lang="en-GB" sz="1600" b="1" dirty="0" smtClean="0"/>
              <a:t>A. Gentry</a:t>
            </a:r>
            <a:endParaRPr lang="en-GB" sz="1600" b="1" dirty="0" smtClean="0"/>
          </a:p>
          <a:p>
            <a:pPr eaLnBrk="1" hangingPunct="1">
              <a:lnSpc>
                <a:spcPct val="80000"/>
              </a:lnSpc>
              <a:buNone/>
            </a:pPr>
            <a:r>
              <a:rPr lang="en-GB" sz="1600" b="1" dirty="0" smtClean="0"/>
              <a:t>R. Markham</a:t>
            </a:r>
            <a:endParaRPr lang="en-GB" sz="1600" b="1" dirty="0" smtClean="0"/>
          </a:p>
          <a:p>
            <a:pPr eaLnBrk="1" hangingPunct="1">
              <a:lnSpc>
                <a:spcPct val="80000"/>
              </a:lnSpc>
              <a:buNone/>
            </a:pPr>
            <a:r>
              <a:rPr lang="en-GB" sz="1600" b="1" dirty="0" smtClean="0"/>
              <a:t>M. Lorraine</a:t>
            </a:r>
          </a:p>
          <a:p>
            <a:pPr eaLnBrk="1" hangingPunct="1">
              <a:lnSpc>
                <a:spcPct val="80000"/>
              </a:lnSpc>
              <a:buNone/>
            </a:pP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60886"/>
            <a:ext cx="9144000" cy="37702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effectLst/>
                <a:latin typeface="Verdana" pitchFamily="34" charset="0"/>
                <a:cs typeface="Arial" pitchFamily="34" charset="0"/>
              </a:rPr>
              <a:t>Division 1</a:t>
            </a:r>
            <a:br>
              <a:rPr kumimoji="0" lang="en-US" sz="1400" b="1" i="0" u="none" strike="noStrike" cap="none" normalizeH="0" baseline="0" dirty="0" smtClean="0">
                <a:ln>
                  <a:noFill/>
                </a:ln>
                <a:effectLst/>
                <a:latin typeface="Verdana" pitchFamily="34" charset="0"/>
                <a:cs typeface="Arial" pitchFamily="34" charset="0"/>
              </a:rPr>
            </a:br>
            <a:r>
              <a:rPr kumimoji="0" lang="en-US" sz="1400" b="1" i="0" u="none" strike="noStrike" cap="none" normalizeH="0" baseline="0" dirty="0" smtClean="0">
                <a:ln>
                  <a:noFill/>
                </a:ln>
                <a:effectLst/>
                <a:latin typeface="Verdana" pitchFamily="34" charset="0"/>
                <a:cs typeface="Arial" pitchFamily="34" charset="0"/>
              </a:rPr>
              <a:t/>
            </a:r>
            <a:br>
              <a:rPr kumimoji="0" lang="en-US" sz="1400" b="1" i="0" u="none" strike="noStrike" cap="none" normalizeH="0" baseline="0" dirty="0" smtClean="0">
                <a:ln>
                  <a:noFill/>
                </a:ln>
                <a:effectLst/>
                <a:latin typeface="Verdana" pitchFamily="34" charset="0"/>
                <a:cs typeface="Arial" pitchFamily="34" charset="0"/>
              </a:rPr>
            </a:br>
            <a:r>
              <a:rPr kumimoji="0" lang="en-US" sz="1400" b="1" i="0" u="sng" strike="noStrike" cap="none" normalizeH="0" baseline="0" dirty="0" smtClean="0">
                <a:ln>
                  <a:noFill/>
                </a:ln>
                <a:effectLst/>
                <a:latin typeface="Verdana" pitchFamily="34" charset="0"/>
                <a:cs typeface="Arial" pitchFamily="34" charset="0"/>
              </a:rPr>
              <a:t>Yarnton</a:t>
            </a:r>
            <a:r>
              <a:rPr kumimoji="0" lang="en-US" sz="1400" b="1" i="0" u="none" strike="noStrike" cap="none" normalizeH="0" baseline="0" dirty="0" smtClean="0">
                <a:ln>
                  <a:noFill/>
                </a:ln>
                <a:effectLst/>
                <a:latin typeface="Verdana" pitchFamily="34" charset="0"/>
                <a:cs typeface="Arial" pitchFamily="34" charset="0"/>
              </a:rPr>
              <a:t>  1    </a:t>
            </a:r>
            <a:r>
              <a:rPr kumimoji="0" lang="en-US" sz="1400" b="1" i="0" u="sng" strike="noStrike" cap="none" normalizeH="0" baseline="0" dirty="0" smtClean="0">
                <a:ln>
                  <a:noFill/>
                </a:ln>
                <a:effectLst/>
                <a:latin typeface="Verdana" pitchFamily="34" charset="0"/>
                <a:cs typeface="Arial" pitchFamily="34" charset="0"/>
              </a:rPr>
              <a:t>Middleton Cheney</a:t>
            </a:r>
            <a:r>
              <a:rPr kumimoji="0" lang="en-US" sz="1400" b="1" i="0" u="none" strike="noStrike" cap="none" normalizeH="0" baseline="0" dirty="0" smtClean="0">
                <a:ln>
                  <a:noFill/>
                </a:ln>
                <a:effectLst/>
                <a:latin typeface="Verdana" pitchFamily="34" charset="0"/>
                <a:cs typeface="Arial" pitchFamily="34" charset="0"/>
              </a:rPr>
              <a:t>  3</a:t>
            </a:r>
            <a:br>
              <a:rPr kumimoji="0" lang="en-US" sz="1400" b="1" i="0" u="none" strike="noStrike" cap="none" normalizeH="0" baseline="0" dirty="0" smtClean="0">
                <a:ln>
                  <a:noFill/>
                </a:ln>
                <a:effectLst/>
                <a:latin typeface="Verdana" pitchFamily="34" charset="0"/>
                <a:cs typeface="Arial" pitchFamily="34" charset="0"/>
              </a:rPr>
            </a:br>
            <a:r>
              <a:rPr kumimoji="0" lang="en-US" sz="1400" b="1" i="0" u="none" strike="noStrike" cap="none" normalizeH="0" baseline="0" dirty="0" smtClean="0">
                <a:ln>
                  <a:noFill/>
                </a:ln>
                <a:effectLst/>
                <a:latin typeface="Verdana" pitchFamily="34" charset="0"/>
                <a:cs typeface="Arial" pitchFamily="34" charset="0"/>
              </a:rPr>
              <a:t/>
            </a:r>
            <a:br>
              <a:rPr kumimoji="0" lang="en-US" sz="1400" b="1" i="0" u="none" strike="noStrike" cap="none" normalizeH="0" baseline="0" dirty="0" smtClean="0">
                <a:ln>
                  <a:noFill/>
                </a:ln>
                <a:effectLst/>
                <a:latin typeface="Verdana" pitchFamily="34" charset="0"/>
                <a:cs typeface="Arial" pitchFamily="34" charset="0"/>
              </a:rPr>
            </a:br>
            <a:r>
              <a:rPr kumimoji="0" lang="en-US" sz="1400" b="1" i="0" u="none" strike="noStrike" cap="none" normalizeH="0" baseline="0" dirty="0" smtClean="0">
                <a:ln>
                  <a:noFill/>
                </a:ln>
                <a:effectLst/>
                <a:latin typeface="Verdana" pitchFamily="34" charset="0"/>
                <a:cs typeface="Arial" pitchFamily="34" charset="0"/>
              </a:rPr>
              <a:t>Saturday, 20 April 2013</a:t>
            </a:r>
            <a:r>
              <a:rPr kumimoji="0" lang="en-US" sz="900" b="1" i="0" u="none" strike="noStrike" cap="none" normalizeH="0" baseline="0" dirty="0" smtClean="0">
                <a:ln>
                  <a:noFill/>
                </a:ln>
                <a:effectLst/>
                <a:latin typeface="Verdana" pitchFamily="34" charset="0"/>
                <a:cs typeface="Arial" pitchFamily="34" charset="0"/>
              </a:rPr>
              <a:t/>
            </a:r>
            <a:br>
              <a:rPr kumimoji="0" lang="en-US" sz="900" b="1" i="0" u="none" strike="noStrike" cap="none" normalizeH="0" baseline="0" dirty="0" smtClean="0">
                <a:ln>
                  <a:noFill/>
                </a:ln>
                <a:effectLst/>
                <a:latin typeface="Verdana" pitchFamily="34" charset="0"/>
                <a:cs typeface="Arial" pitchFamily="34" charset="0"/>
              </a:rPr>
            </a:br>
            <a:endParaRPr kumimoji="0" lang="en-US" sz="900" b="1"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Yarnton: Gareth Putt</a:t>
            </a:r>
            <a:endParaRPr kumimoji="0" lang="en-US" sz="1600" b="1"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Middleton Cheney: Scott Finch, Leon Edwards 2 </a:t>
            </a:r>
            <a:endParaRPr kumimoji="0" lang="en-US" sz="1600" b="1" i="0" u="none" strike="noStrike" cap="none" normalizeH="0" baseline="0" dirty="0" smtClean="0">
              <a:ln>
                <a:noFill/>
              </a:ln>
              <a:effectLst/>
              <a:latin typeface="Verdana"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In the first 30 minutes the game was even, A header from Scott Finch put the visitors in front and half time</a:t>
            </a: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The visitors second came from Leon Edwards, Yarnton pulled on back from a Gareth Putt Header</a:t>
            </a: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ea typeface="Times New Roman" pitchFamily="18" charset="0"/>
                <a:cs typeface="Arial" pitchFamily="34" charset="0"/>
              </a:rPr>
              <a:t>Cheney sealed the game with  Leon Edwards scoring his second.</a:t>
            </a:r>
            <a:endParaRPr kumimoji="0" lang="en-US" sz="4000" b="1"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524315"/>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3    </a:t>
            </a:r>
            <a:r>
              <a:rPr lang="en-GB" b="1" u="sng" dirty="0" smtClean="0"/>
              <a:t>Watlington</a:t>
            </a:r>
            <a:r>
              <a:rPr lang="en-GB" b="1" dirty="0" smtClean="0"/>
              <a:t>  1</a:t>
            </a:r>
            <a:br>
              <a:rPr lang="en-GB" b="1" dirty="0" smtClean="0"/>
            </a:br>
            <a:r>
              <a:rPr lang="en-GB" b="1" dirty="0" smtClean="0"/>
              <a:t/>
            </a:r>
            <a:br>
              <a:rPr lang="en-GB" b="1" dirty="0" smtClean="0"/>
            </a:br>
            <a:r>
              <a:rPr lang="en-GB" b="1" dirty="0" smtClean="0"/>
              <a:t>Saturday, 01 September 2012</a:t>
            </a:r>
            <a:r>
              <a:rPr lang="en-GB" dirty="0" smtClean="0"/>
              <a:t/>
            </a:r>
            <a:br>
              <a:rPr lang="en-GB" dirty="0" smtClean="0"/>
            </a:br>
            <a:endParaRPr lang="en-GB" dirty="0" smtClean="0"/>
          </a:p>
          <a:p>
            <a:r>
              <a:rPr lang="en-GB" dirty="0" smtClean="0"/>
              <a:t>M/C: Andrew Boyles, Luke Grady, Alan Haynes  </a:t>
            </a:r>
          </a:p>
          <a:p>
            <a:r>
              <a:rPr lang="en-GB" dirty="0" smtClean="0"/>
              <a:t> </a:t>
            </a:r>
          </a:p>
          <a:p>
            <a:r>
              <a:rPr lang="en-GB" dirty="0" smtClean="0"/>
              <a:t>Wat: Julian Pitts</a:t>
            </a:r>
          </a:p>
          <a:p>
            <a:r>
              <a:rPr lang="en-GB" dirty="0" smtClean="0"/>
              <a:t> </a:t>
            </a:r>
          </a:p>
          <a:p>
            <a:r>
              <a:rPr lang="en-GB" dirty="0" smtClean="0"/>
              <a:t>Cheney opened their account for the 2012-13 with a victory over Watlington. The visitors started strongly, playing some flowing and attacking football and were duly rewarded with the opening goal courtesy of a Julian Pitts free kick after 20 minutes. Middleton battled their way back in to the game and a goal from Andrew Boyles put them level before half time. </a:t>
            </a:r>
          </a:p>
          <a:p>
            <a:r>
              <a:rPr lang="en-GB" dirty="0" smtClean="0"/>
              <a:t>Second half goals from the central defensive pairing of Luke Grady and Alan Haynes secured the win and the three points for the home side</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24</a:t>
            </a:r>
            <a:r>
              <a:rPr lang="en-GB" b="1" baseline="30000" dirty="0" smtClean="0"/>
              <a:t>th</a:t>
            </a:r>
            <a:r>
              <a:rPr lang="en-GB" b="1" dirty="0" smtClean="0"/>
              <a:t> </a:t>
            </a:r>
            <a:r>
              <a:rPr lang="en-GB" b="1" dirty="0" smtClean="0"/>
              <a:t>2013</a:t>
            </a:r>
            <a:br>
              <a:rPr lang="en-GB" b="1" dirty="0" smtClean="0"/>
            </a:br>
            <a:r>
              <a:rPr lang="en-GB" sz="2400" b="1" dirty="0" smtClean="0"/>
              <a:t>Oxon Senior League Div I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Broughton &amp; NN  2 V 2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A. Haynes</a:t>
            </a:r>
            <a:r>
              <a:rPr lang="en-GB" sz="1600" b="1" dirty="0" smtClean="0"/>
              <a:t>	</a:t>
            </a:r>
          </a:p>
          <a:p>
            <a:pPr eaLnBrk="1" hangingPunct="1">
              <a:lnSpc>
                <a:spcPct val="80000"/>
              </a:lnSpc>
              <a:buFontTx/>
              <a:buNone/>
            </a:pPr>
            <a:r>
              <a:rPr lang="en-GB" sz="1600" b="1" dirty="0" smtClean="0"/>
              <a:t>A. Harris</a:t>
            </a:r>
            <a:r>
              <a:rPr lang="en-GB" sz="1600" b="1" dirty="0" smtClean="0"/>
              <a:t>		</a:t>
            </a:r>
          </a:p>
          <a:p>
            <a:pPr eaLnBrk="1" hangingPunct="1">
              <a:lnSpc>
                <a:spcPct val="80000"/>
              </a:lnSpc>
              <a:buFontTx/>
              <a:buNone/>
            </a:pPr>
            <a:r>
              <a:rPr lang="en-GB" sz="1600" b="1" dirty="0" smtClean="0"/>
              <a:t>T. Salt</a:t>
            </a:r>
            <a:endParaRPr lang="en-GB" sz="1600" b="1" dirty="0" smtClean="0"/>
          </a:p>
          <a:p>
            <a:pPr eaLnBrk="1" hangingPunct="1">
              <a:lnSpc>
                <a:spcPct val="80000"/>
              </a:lnSpc>
              <a:buFontTx/>
              <a:buNone/>
            </a:pPr>
            <a:r>
              <a:rPr lang="en-GB" sz="1600" b="1" dirty="0" smtClean="0"/>
              <a:t>L. Edwards</a:t>
            </a:r>
            <a:endParaRPr lang="en-GB" sz="1600" b="1" dirty="0" smtClean="0"/>
          </a:p>
          <a:p>
            <a:pPr eaLnBrk="1" hangingPunct="1">
              <a:lnSpc>
                <a:spcPct val="80000"/>
              </a:lnSpc>
              <a:buFontTx/>
              <a:buNone/>
            </a:pPr>
            <a:r>
              <a:rPr lang="en-GB" sz="1600" b="1" dirty="0" smtClean="0"/>
              <a:t>M. Tyler</a:t>
            </a:r>
            <a:endParaRPr lang="en-GB" sz="1600" b="1" dirty="0" smtClean="0"/>
          </a:p>
          <a:p>
            <a:pPr eaLnBrk="1" hangingPunct="1">
              <a:lnSpc>
                <a:spcPct val="80000"/>
              </a:lnSpc>
              <a:buFontTx/>
              <a:buNone/>
            </a:pPr>
            <a:r>
              <a:rPr lang="en-GB" sz="1600" b="1" dirty="0" smtClean="0"/>
              <a:t>A. Creaney		</a:t>
            </a:r>
            <a:r>
              <a:rPr lang="en-GB" sz="1600" b="1" dirty="0" smtClean="0"/>
              <a:t>			Goal scorers	</a:t>
            </a:r>
            <a:r>
              <a:rPr lang="en-GB" sz="1600" b="1" dirty="0" smtClean="0"/>
              <a:t>L. Edwards</a:t>
            </a:r>
            <a:r>
              <a:rPr lang="en-GB" sz="1600" b="1" dirty="0" smtClean="0"/>
              <a:t>	             </a:t>
            </a:r>
          </a:p>
          <a:p>
            <a:pPr eaLnBrk="1" hangingPunct="1">
              <a:lnSpc>
                <a:spcPct val="80000"/>
              </a:lnSpc>
              <a:buNone/>
            </a:pPr>
            <a:r>
              <a:rPr lang="en-GB" sz="1600" b="1" dirty="0" smtClean="0"/>
              <a:t>P. Carter	</a:t>
            </a:r>
            <a:r>
              <a:rPr lang="en-GB" sz="1600" b="1" dirty="0" smtClean="0"/>
              <a:t>				</a:t>
            </a:r>
            <a:r>
              <a:rPr lang="en-GB" sz="1600" b="1" dirty="0" smtClean="0"/>
              <a:t>		S. </a:t>
            </a:r>
            <a:r>
              <a:rPr lang="en-GB" sz="1600" b="1" dirty="0" smtClean="0"/>
              <a:t>Ciballi</a:t>
            </a:r>
          </a:p>
          <a:p>
            <a:pPr eaLnBrk="1" hangingPunct="1">
              <a:lnSpc>
                <a:spcPct val="80000"/>
              </a:lnSpc>
              <a:buNone/>
            </a:pPr>
            <a:r>
              <a:rPr lang="en-GB" sz="1600" b="1" dirty="0" smtClean="0"/>
              <a:t>S. Haynes		Booked</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Ciballi</a:t>
            </a:r>
            <a:r>
              <a:rPr lang="en-GB" sz="1600" b="1" dirty="0" smtClean="0"/>
              <a:t>					</a:t>
            </a:r>
          </a:p>
          <a:p>
            <a:pPr eaLnBrk="1" hangingPunct="1">
              <a:lnSpc>
                <a:spcPct val="80000"/>
              </a:lnSpc>
              <a:buNone/>
            </a:pPr>
            <a:r>
              <a:rPr lang="en-GB" sz="1600" b="1" dirty="0" smtClean="0"/>
              <a:t>P. Connolly</a:t>
            </a:r>
            <a:r>
              <a:rPr lang="en-GB" sz="1600" b="1" dirty="0" smtClean="0"/>
              <a:t>				</a:t>
            </a:r>
          </a:p>
          <a:p>
            <a:pPr eaLnBrk="1" hangingPunct="1">
              <a:lnSpc>
                <a:spcPct val="80000"/>
              </a:lnSpc>
              <a:buNone/>
            </a:pPr>
            <a:r>
              <a:rPr lang="en-GB" sz="1600" b="1" dirty="0" smtClean="0"/>
              <a:t>S. White</a:t>
            </a:r>
            <a:endParaRPr lang="en-GB" sz="1600" b="1" dirty="0" smtClean="0"/>
          </a:p>
          <a:p>
            <a:pPr eaLnBrk="1" hangingPunct="1">
              <a:lnSpc>
                <a:spcPct val="80000"/>
              </a:lnSpc>
              <a:buNone/>
            </a:pPr>
            <a:r>
              <a:rPr lang="en-GB" sz="1600" b="1" dirty="0" smtClean="0"/>
              <a:t>R. Markham</a:t>
            </a:r>
            <a:endParaRPr lang="en-GB" sz="1600" b="1" dirty="0" smtClean="0"/>
          </a:p>
          <a:p>
            <a:pPr eaLnBrk="1" hangingPunct="1">
              <a:lnSpc>
                <a:spcPct val="80000"/>
              </a:lnSpc>
              <a:buNone/>
            </a:pPr>
            <a:r>
              <a:rPr lang="en-GB" sz="1600" b="1" dirty="0" smtClean="0"/>
              <a:t>M. Jones</a:t>
            </a:r>
          </a:p>
          <a:p>
            <a:pPr eaLnBrk="1" hangingPunct="1">
              <a:lnSpc>
                <a:spcPct val="80000"/>
              </a:lnSpc>
              <a:buNone/>
            </a:pPr>
            <a:r>
              <a:rPr lang="en-GB" sz="1600" b="1" dirty="0" smtClean="0"/>
              <a:t>S. OBrian</a:t>
            </a:r>
          </a:p>
          <a:p>
            <a:pPr eaLnBrk="1" hangingPunct="1">
              <a:lnSpc>
                <a:spcPct val="80000"/>
              </a:lnSpc>
              <a:buNone/>
            </a:pP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May</a:t>
            </a:r>
            <a:r>
              <a:rPr lang="en-GB" b="1" dirty="0" smtClean="0"/>
              <a:t> 1</a:t>
            </a:r>
            <a:r>
              <a:rPr lang="en-GB" b="1" baseline="30000" dirty="0" smtClean="0"/>
              <a:t>st</a:t>
            </a:r>
            <a:r>
              <a:rPr lang="en-GB" b="1" dirty="0" smtClean="0"/>
              <a:t> </a:t>
            </a:r>
            <a:r>
              <a:rPr lang="en-GB" b="1" dirty="0" smtClean="0"/>
              <a:t>2013</a:t>
            </a:r>
            <a:br>
              <a:rPr lang="en-GB" b="1" dirty="0" smtClean="0"/>
            </a:br>
            <a:r>
              <a:rPr lang="en-GB" sz="2400" b="1" dirty="0" smtClean="0"/>
              <a:t>Oxon Senior League Div I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Northway  2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a:t>
            </a:r>
            <a:endParaRPr lang="en-GB" sz="1600" b="1" dirty="0" smtClean="0"/>
          </a:p>
          <a:p>
            <a:pPr eaLnBrk="1" hangingPunct="1">
              <a:lnSpc>
                <a:spcPct val="80000"/>
              </a:lnSpc>
              <a:buFontTx/>
              <a:buNone/>
            </a:pPr>
            <a:r>
              <a:rPr lang="en-GB" sz="1600" b="1" dirty="0" smtClean="0"/>
              <a:t>A. Haynes</a:t>
            </a:r>
            <a:r>
              <a:rPr lang="en-GB" sz="1600" b="1" dirty="0" smtClean="0"/>
              <a:t>		</a:t>
            </a:r>
          </a:p>
          <a:p>
            <a:pPr eaLnBrk="1" hangingPunct="1">
              <a:lnSpc>
                <a:spcPct val="80000"/>
              </a:lnSpc>
              <a:buFontTx/>
              <a:buNone/>
            </a:pPr>
            <a:r>
              <a:rPr lang="en-GB" sz="1600" b="1" dirty="0" smtClean="0"/>
              <a:t>A. Harris</a:t>
            </a:r>
            <a:endParaRPr lang="en-GB" sz="1600" b="1" dirty="0" smtClean="0"/>
          </a:p>
          <a:p>
            <a:pPr eaLnBrk="1" hangingPunct="1">
              <a:lnSpc>
                <a:spcPct val="80000"/>
              </a:lnSpc>
              <a:buFontTx/>
              <a:buNone/>
            </a:pPr>
            <a:r>
              <a:rPr lang="en-GB" sz="1600" b="1" dirty="0" smtClean="0"/>
              <a:t>T. Salt</a:t>
            </a:r>
            <a:endParaRPr lang="en-GB" sz="1600" b="1" dirty="0" smtClean="0"/>
          </a:p>
          <a:p>
            <a:pPr eaLnBrk="1" hangingPunct="1">
              <a:lnSpc>
                <a:spcPct val="80000"/>
              </a:lnSpc>
              <a:buFontTx/>
              <a:buNone/>
            </a:pPr>
            <a:r>
              <a:rPr lang="en-GB" sz="1600" b="1" dirty="0" smtClean="0"/>
              <a:t>L. Edwards</a:t>
            </a:r>
            <a:endParaRPr lang="en-GB" sz="1600" b="1" dirty="0" smtClean="0"/>
          </a:p>
          <a:p>
            <a:pPr eaLnBrk="1" hangingPunct="1">
              <a:lnSpc>
                <a:spcPct val="80000"/>
              </a:lnSpc>
              <a:buFontTx/>
              <a:buNone/>
            </a:pPr>
            <a:r>
              <a:rPr lang="en-GB" sz="1600" b="1" dirty="0" smtClean="0"/>
              <a:t>M. Tyler</a:t>
            </a:r>
            <a:r>
              <a:rPr lang="en-GB" sz="1600" b="1" dirty="0" smtClean="0"/>
              <a:t>					Goal scorers	L. Edwards	             </a:t>
            </a:r>
          </a:p>
          <a:p>
            <a:pPr eaLnBrk="1" hangingPunct="1">
              <a:lnSpc>
                <a:spcPct val="80000"/>
              </a:lnSpc>
              <a:buNone/>
            </a:pPr>
            <a:r>
              <a:rPr lang="en-GB" sz="1600" b="1" dirty="0" smtClean="0"/>
              <a:t>A. Boyles	</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Haynes		Sent Off</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Ciballi</a:t>
            </a:r>
            <a:r>
              <a:rPr lang="en-GB" sz="1600" b="1" dirty="0" smtClean="0"/>
              <a:t>					</a:t>
            </a:r>
          </a:p>
          <a:p>
            <a:pPr eaLnBrk="1" hangingPunct="1">
              <a:lnSpc>
                <a:spcPct val="80000"/>
              </a:lnSpc>
              <a:buNone/>
            </a:pPr>
            <a:r>
              <a:rPr lang="en-GB" sz="1600" b="1" dirty="0" smtClean="0"/>
              <a:t>P. Connolly</a:t>
            </a:r>
            <a:r>
              <a:rPr lang="en-GB" sz="1600" b="1" dirty="0" smtClean="0"/>
              <a:t>				</a:t>
            </a:r>
          </a:p>
          <a:p>
            <a:pPr eaLnBrk="1" hangingPunct="1">
              <a:lnSpc>
                <a:spcPct val="80000"/>
              </a:lnSpc>
              <a:buNone/>
            </a:pPr>
            <a:r>
              <a:rPr lang="en-GB" sz="1600" b="1" dirty="0" smtClean="0"/>
              <a:t>S. White</a:t>
            </a:r>
            <a:endParaRPr lang="en-GB" sz="1600" b="1" dirty="0" smtClean="0"/>
          </a:p>
          <a:p>
            <a:pPr eaLnBrk="1" hangingPunct="1">
              <a:lnSpc>
                <a:spcPct val="80000"/>
              </a:lnSpc>
              <a:buNone/>
            </a:pPr>
            <a:r>
              <a:rPr lang="en-GB" sz="1600" b="1" dirty="0" smtClean="0"/>
              <a:t>R. Markham</a:t>
            </a:r>
            <a:endParaRPr lang="en-GB" sz="1600" b="1" dirty="0" smtClean="0"/>
          </a:p>
          <a:p>
            <a:pPr eaLnBrk="1" hangingPunct="1">
              <a:lnSpc>
                <a:spcPct val="80000"/>
              </a:lnSpc>
              <a:buNone/>
            </a:pPr>
            <a:r>
              <a:rPr lang="en-GB" sz="1600" b="1" dirty="0" smtClean="0"/>
              <a:t>M. Jones</a:t>
            </a:r>
          </a:p>
          <a:p>
            <a:pPr eaLnBrk="1" hangingPunct="1">
              <a:lnSpc>
                <a:spcPct val="80000"/>
              </a:lnSpc>
              <a:buNone/>
            </a:pPr>
            <a:endParaRPr lang="en-GB" sz="1600" b="1" dirty="0" smtClean="0"/>
          </a:p>
          <a:p>
            <a:pPr eaLnBrk="1" hangingPunct="1">
              <a:lnSpc>
                <a:spcPct val="80000"/>
              </a:lnSpc>
              <a:buNone/>
            </a:pP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May</a:t>
            </a:r>
            <a:r>
              <a:rPr lang="en-GB" b="1" dirty="0" smtClean="0"/>
              <a:t> 4</a:t>
            </a:r>
            <a:r>
              <a:rPr lang="en-GB" b="1" baseline="30000" dirty="0" smtClean="0"/>
              <a:t>th</a:t>
            </a:r>
            <a:r>
              <a:rPr lang="en-GB" b="1" dirty="0" smtClean="0"/>
              <a:t> </a:t>
            </a:r>
            <a:r>
              <a:rPr lang="en-GB" b="1" dirty="0" smtClean="0"/>
              <a:t>2013</a:t>
            </a:r>
            <a:br>
              <a:rPr lang="en-GB" b="1" dirty="0" smtClean="0"/>
            </a:br>
            <a:r>
              <a:rPr lang="en-GB" sz="2400" b="1" dirty="0" smtClean="0"/>
              <a:t>Oxon Senior League Div I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 </a:t>
            </a:r>
            <a:r>
              <a:rPr lang="en-GB" sz="2800" b="1" dirty="0" smtClean="0"/>
              <a:t>  Eynsham  2 v 3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a:t>
            </a:r>
            <a:endParaRPr lang="en-GB" sz="1600" b="1" dirty="0" smtClean="0"/>
          </a:p>
          <a:p>
            <a:pPr eaLnBrk="1" hangingPunct="1">
              <a:lnSpc>
                <a:spcPct val="80000"/>
              </a:lnSpc>
              <a:buFontTx/>
              <a:buNone/>
            </a:pPr>
            <a:r>
              <a:rPr lang="en-GB" sz="1600" b="1" dirty="0" smtClean="0"/>
              <a:t>A. Haynes</a:t>
            </a:r>
            <a:r>
              <a:rPr lang="en-GB" sz="1600" b="1" dirty="0" smtClean="0"/>
              <a:t>		</a:t>
            </a:r>
          </a:p>
          <a:p>
            <a:pPr eaLnBrk="1" hangingPunct="1">
              <a:lnSpc>
                <a:spcPct val="80000"/>
              </a:lnSpc>
              <a:buFontTx/>
              <a:buNone/>
            </a:pPr>
            <a:r>
              <a:rPr lang="en-GB" sz="1600" b="1" dirty="0" smtClean="0"/>
              <a:t>A. Harris</a:t>
            </a:r>
            <a:endParaRPr lang="en-GB" sz="1600" b="1" dirty="0" smtClean="0"/>
          </a:p>
          <a:p>
            <a:pPr eaLnBrk="1" hangingPunct="1">
              <a:lnSpc>
                <a:spcPct val="80000"/>
              </a:lnSpc>
              <a:buFontTx/>
              <a:buNone/>
            </a:pPr>
            <a:r>
              <a:rPr lang="en-GB" sz="1600" b="1" dirty="0" smtClean="0"/>
              <a:t>D. Fuller</a:t>
            </a:r>
            <a:endParaRPr lang="en-GB" sz="1600" b="1" dirty="0" smtClean="0"/>
          </a:p>
          <a:p>
            <a:pPr eaLnBrk="1" hangingPunct="1">
              <a:lnSpc>
                <a:spcPct val="80000"/>
              </a:lnSpc>
              <a:buFontTx/>
              <a:buNone/>
            </a:pPr>
            <a:r>
              <a:rPr lang="en-GB" sz="1600" b="1" dirty="0" smtClean="0"/>
              <a:t>L. Edwards		Sent Off</a:t>
            </a:r>
            <a:endParaRPr lang="en-GB" sz="1600" b="1" dirty="0" smtClean="0"/>
          </a:p>
          <a:p>
            <a:pPr eaLnBrk="1" hangingPunct="1">
              <a:lnSpc>
                <a:spcPct val="80000"/>
              </a:lnSpc>
              <a:buFontTx/>
              <a:buNone/>
            </a:pPr>
            <a:r>
              <a:rPr lang="en-GB" sz="1600" b="1" dirty="0" smtClean="0"/>
              <a:t>M. Tyler</a:t>
            </a:r>
            <a:r>
              <a:rPr lang="en-GB" sz="1600" b="1" dirty="0" smtClean="0"/>
              <a:t>					Goal scorers	L. Edwards	             </a:t>
            </a:r>
          </a:p>
          <a:p>
            <a:pPr eaLnBrk="1" hangingPunct="1">
              <a:lnSpc>
                <a:spcPct val="80000"/>
              </a:lnSpc>
              <a:buNone/>
            </a:pPr>
            <a:r>
              <a:rPr lang="en-GB" sz="1600" b="1" dirty="0" smtClean="0"/>
              <a:t>H. Mitchell	</a:t>
            </a:r>
            <a:r>
              <a:rPr lang="en-GB" sz="1600" b="1" dirty="0" smtClean="0"/>
              <a:t>				</a:t>
            </a:r>
            <a:r>
              <a:rPr lang="en-GB" sz="1600" b="1" dirty="0" smtClean="0"/>
              <a:t>	C. Standon 2</a:t>
            </a:r>
            <a:endParaRPr lang="en-GB" sz="1600" b="1" dirty="0" smtClean="0"/>
          </a:p>
          <a:p>
            <a:pPr eaLnBrk="1" hangingPunct="1">
              <a:lnSpc>
                <a:spcPct val="80000"/>
              </a:lnSpc>
              <a:buNone/>
            </a:pPr>
            <a:r>
              <a:rPr lang="en-GB" sz="1600" b="1" dirty="0" smtClean="0"/>
              <a:t>A. Boyles</a:t>
            </a:r>
            <a:r>
              <a:rPr lang="en-GB" sz="1600" b="1" dirty="0" smtClean="0"/>
              <a:t>		</a:t>
            </a:r>
            <a:r>
              <a:rPr lang="en-GB" sz="1600" b="1" dirty="0" smtClean="0"/>
              <a:t>				</a:t>
            </a:r>
            <a:r>
              <a:rPr lang="en-GB" sz="1600" b="1" dirty="0" smtClean="0"/>
              <a:t>	</a:t>
            </a:r>
            <a:endParaRPr lang="en-GB" sz="1600" b="1" dirty="0" smtClean="0"/>
          </a:p>
          <a:p>
            <a:pPr eaLnBrk="1" hangingPunct="1">
              <a:lnSpc>
                <a:spcPct val="80000"/>
              </a:lnSpc>
              <a:buNone/>
            </a:pPr>
            <a:r>
              <a:rPr lang="en-GB" sz="1600" b="1" dirty="0" smtClean="0"/>
              <a:t>S. Ciballi</a:t>
            </a:r>
            <a:r>
              <a:rPr lang="en-GB" sz="1600" b="1" dirty="0" smtClean="0"/>
              <a:t>					</a:t>
            </a:r>
          </a:p>
          <a:p>
            <a:pPr eaLnBrk="1" hangingPunct="1">
              <a:lnSpc>
                <a:spcPct val="80000"/>
              </a:lnSpc>
              <a:buNone/>
            </a:pPr>
            <a:r>
              <a:rPr lang="en-GB" sz="1600" b="1" dirty="0" smtClean="0"/>
              <a:t>A. Powell</a:t>
            </a:r>
            <a:r>
              <a:rPr lang="en-GB" sz="1600" b="1" dirty="0" smtClean="0"/>
              <a:t>				</a:t>
            </a:r>
          </a:p>
          <a:p>
            <a:pPr eaLnBrk="1" hangingPunct="1">
              <a:lnSpc>
                <a:spcPct val="80000"/>
              </a:lnSpc>
              <a:buNone/>
            </a:pPr>
            <a:r>
              <a:rPr lang="en-GB" sz="1600" b="1" dirty="0" smtClean="0"/>
              <a:t>M. Jones</a:t>
            </a:r>
            <a:endParaRPr lang="en-GB" sz="1600" b="1" dirty="0" smtClean="0"/>
          </a:p>
          <a:p>
            <a:pPr eaLnBrk="1" hangingPunct="1">
              <a:lnSpc>
                <a:spcPct val="80000"/>
              </a:lnSpc>
              <a:buNone/>
            </a:pPr>
            <a:r>
              <a:rPr lang="en-GB" sz="1600" b="1" dirty="0" smtClean="0"/>
              <a:t>C. Standon</a:t>
            </a:r>
            <a:endParaRPr lang="en-GB" sz="1600" b="1" dirty="0" smtClean="0"/>
          </a:p>
          <a:p>
            <a:pPr eaLnBrk="1" hangingPunct="1">
              <a:lnSpc>
                <a:spcPct val="80000"/>
              </a:lnSpc>
              <a:buNone/>
            </a:pPr>
            <a:endParaRPr lang="en-GB" sz="1600" b="1" dirty="0" smtClean="0"/>
          </a:p>
          <a:p>
            <a:pPr eaLnBrk="1" hangingPunct="1">
              <a:lnSpc>
                <a:spcPct val="80000"/>
              </a:lnSpc>
              <a:buNone/>
            </a:pPr>
            <a:endParaRPr lang="en-GB" sz="1600" b="1" dirty="0" smtClean="0"/>
          </a:p>
          <a:p>
            <a:pPr eaLnBrk="1" hangingPunct="1">
              <a:lnSpc>
                <a:spcPct val="80000"/>
              </a:lnSpc>
              <a:buNone/>
            </a:pPr>
            <a:r>
              <a:rPr lang="en-GB" sz="1600" b="1" dirty="0" smtClean="0"/>
              <a:t>	</a:t>
            </a:r>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15</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Enstone  0 v 4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A. Boyles				Goal scorers	S. Finch 2	             </a:t>
            </a:r>
          </a:p>
          <a:p>
            <a:pPr eaLnBrk="1" hangingPunct="1">
              <a:lnSpc>
                <a:spcPct val="80000"/>
              </a:lnSpc>
              <a:buFontTx/>
              <a:buNone/>
            </a:pPr>
            <a:r>
              <a:rPr lang="en-GB" sz="1600" b="1" dirty="0" smtClean="0"/>
              <a:t>S. Ciballi						S. White</a:t>
            </a:r>
          </a:p>
          <a:p>
            <a:pPr eaLnBrk="1" hangingPunct="1">
              <a:lnSpc>
                <a:spcPct val="80000"/>
              </a:lnSpc>
              <a:buFontTx/>
              <a:buNone/>
            </a:pPr>
            <a:r>
              <a:rPr lang="en-GB" sz="1600" b="1" dirty="0" smtClean="0"/>
              <a:t>P. Connolly					A. Boyles</a:t>
            </a:r>
          </a:p>
          <a:p>
            <a:pPr eaLnBrk="1" hangingPunct="1">
              <a:lnSpc>
                <a:spcPct val="80000"/>
              </a:lnSpc>
              <a:buNone/>
            </a:pPr>
            <a:r>
              <a:rPr lang="en-GB" sz="1600" b="1" dirty="0" smtClean="0"/>
              <a:t>S. White</a:t>
            </a:r>
          </a:p>
          <a:p>
            <a:pPr eaLnBrk="1" hangingPunct="1">
              <a:lnSpc>
                <a:spcPct val="80000"/>
              </a:lnSpc>
              <a:buNone/>
            </a:pPr>
            <a:r>
              <a:rPr lang="en-GB" sz="1600" b="1" dirty="0" smtClean="0"/>
              <a:t>S. Twynham</a:t>
            </a:r>
          </a:p>
          <a:p>
            <a:pPr eaLnBrk="1" hangingPunct="1">
              <a:lnSpc>
                <a:spcPct val="80000"/>
              </a:lnSpc>
              <a:buNone/>
            </a:pPr>
            <a:r>
              <a:rPr lang="en-GB" sz="1600" b="1" dirty="0" smtClean="0"/>
              <a:t>T. Williams</a:t>
            </a:r>
          </a:p>
          <a:p>
            <a:pPr eaLnBrk="1" hangingPunct="1">
              <a:lnSpc>
                <a:spcPct val="80000"/>
              </a:lnSpc>
              <a:buNone/>
            </a:pPr>
            <a:r>
              <a:rPr lang="en-GB" sz="1600" b="1" dirty="0" smtClean="0"/>
              <a:t>R. Brown</a:t>
            </a:r>
          </a:p>
          <a:p>
            <a:pPr eaLnBrk="1" hangingPunct="1">
              <a:lnSpc>
                <a:spcPct val="80000"/>
              </a:lnSpc>
              <a:buNone/>
            </a:pPr>
            <a:r>
              <a:rPr lang="en-GB" sz="1600" b="1" dirty="0" smtClean="0"/>
              <a:t>L. Grady</a:t>
            </a:r>
          </a:p>
          <a:p>
            <a:pPr eaLnBrk="1" hangingPunct="1">
              <a:lnSpc>
                <a:spcPct val="80000"/>
              </a:lnSpc>
              <a:buNone/>
            </a:pPr>
            <a:r>
              <a:rPr lang="en-GB" sz="1600" b="1" dirty="0" smtClean="0"/>
              <a:t>M. Ramsdale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Enstone</a:t>
            </a:r>
            <a:r>
              <a:rPr lang="en-GB" b="1" dirty="0" smtClean="0"/>
              <a:t>  0    </a:t>
            </a:r>
            <a:r>
              <a:rPr lang="en-GB" b="1" u="sng" dirty="0" smtClean="0"/>
              <a:t>Middleton Cheney</a:t>
            </a:r>
            <a:r>
              <a:rPr lang="en-GB" b="1" dirty="0" smtClean="0"/>
              <a:t>  4</a:t>
            </a:r>
            <a:br>
              <a:rPr lang="en-GB" b="1" dirty="0" smtClean="0"/>
            </a:br>
            <a:r>
              <a:rPr lang="en-GB" b="1" dirty="0" smtClean="0"/>
              <a:t/>
            </a:r>
            <a:br>
              <a:rPr lang="en-GB" b="1" dirty="0" smtClean="0"/>
            </a:br>
            <a:r>
              <a:rPr lang="en-GB" b="1" dirty="0" smtClean="0"/>
              <a:t>Saturday, 15 September 2012</a:t>
            </a:r>
            <a:r>
              <a:rPr lang="en-GB" dirty="0" smtClean="0"/>
              <a:t/>
            </a:r>
            <a:br>
              <a:rPr lang="en-GB" dirty="0" smtClean="0"/>
            </a:br>
            <a:endParaRPr lang="en-GB" dirty="0" smtClean="0"/>
          </a:p>
          <a:p>
            <a:r>
              <a:rPr lang="en-GB" dirty="0" smtClean="0"/>
              <a:t> </a:t>
            </a:r>
          </a:p>
          <a:p>
            <a:r>
              <a:rPr lang="en-GB" dirty="0" smtClean="0"/>
              <a:t>MC: Stu White, Scott Finch (2), Andrew Boyles</a:t>
            </a:r>
          </a:p>
          <a:p>
            <a:r>
              <a:rPr lang="en-GB" dirty="0" smtClean="0"/>
              <a:t> </a:t>
            </a:r>
          </a:p>
          <a:p>
            <a:r>
              <a:rPr lang="en-GB" dirty="0" smtClean="0"/>
              <a:t>Middleton Cheney, as previous visitors KOB put four goals past the hapless hosts Enstone on a warm September afternoon. Enstone despite playing well and looking pleasing on the eye have yet to discover the killer instinct in front of goal which is becoming a frustration. With new signings Coss and Plucinsk paired up front for the home side there was a hope that the chances squandered the week before would be converted to goals but alas Enstone never really were able to muster any chances in another bright opening passage of play. Again it was the visiting team taking the lead against the run of play after the Enstone keeper Phillips and central defender N Bott collided with the ball in mid-air and the ball fell conveniently at the feet of the onrushing White to knock into an empty net. 0-1 A second goal followed soon after from the head of centre forward Finch. He was allowed to run across his marker and beat the near post defender at the same time and scoop to head in from close range 0-2 Enstone were denied what appeared to be a stonewall penalty on the stroke of half-time which come as some bemusement to both the home and away sides, something that isnt very rarely acknowledged. Half time score 0-2</a:t>
            </a:r>
          </a:p>
          <a:p>
            <a:pPr algn="ctr"/>
            <a:r>
              <a:rPr lang="en-GB" dirty="0" smtClean="0"/>
              <a:t>Continued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dirty="0" smtClean="0"/>
              <a:t>Enstone made a substitution at half-time bringing on their leading scorer of the previous season in Jack Eley, having sat out the opening game through injury, and his introduction led to the story of the second half. Almost immediately Eley was through one on one with the keeper to beat only to blast wide with the goal begging. One goal would have changed the whole complexion of the game and Enstone were in the ascendency playing good football when another opportunity come Eley's way after a defence splitting pass from Plucinsk had the Enstone centre-forward bearing down on goal. Unfortunately as with the previous effort the ball was put past the far post when it seemed easier to score. Further half chances and goal mouth scrambles followed in this passage of play but Enstone hearts were finally broken when the irrepressive striker Finch shrugged off his marker with ease and rifled in from 20 yards to ease the visitors into a commanding 3-0 lead. Boyles scored from a close range header with minutes remaining to give Cheney a 4-0 victory which the people in attendance might agree somewhat flattered and was not a true reflection on the previous 90 minutes. But, you have to put the ball in the net to win Football matches.....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22</a:t>
            </a:r>
            <a:r>
              <a:rPr lang="en-GB" b="1" baseline="30000" dirty="0" smtClean="0"/>
              <a:t>nd</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Kidlington OB 3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S. Finch	</a:t>
            </a:r>
          </a:p>
          <a:p>
            <a:pPr eaLnBrk="1" hangingPunct="1">
              <a:lnSpc>
                <a:spcPct val="80000"/>
              </a:lnSpc>
              <a:buFontTx/>
              <a:buNone/>
            </a:pPr>
            <a:r>
              <a:rPr lang="en-GB" sz="1600" b="1" dirty="0" smtClean="0"/>
              <a:t>A. Haynes</a:t>
            </a:r>
          </a:p>
          <a:p>
            <a:pPr eaLnBrk="1" hangingPunct="1">
              <a:lnSpc>
                <a:spcPct val="80000"/>
              </a:lnSpc>
              <a:buFontTx/>
              <a:buNone/>
            </a:pPr>
            <a:r>
              <a:rPr lang="en-GB" sz="1600" b="1" dirty="0" smtClean="0"/>
              <a:t>D. Fuller</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H. Mitchell			Goal scorers	L. Edwards	             </a:t>
            </a:r>
          </a:p>
          <a:p>
            <a:pPr eaLnBrk="1" hangingPunct="1">
              <a:lnSpc>
                <a:spcPct val="80000"/>
              </a:lnSpc>
              <a:buFontTx/>
              <a:buNone/>
            </a:pPr>
            <a:r>
              <a:rPr lang="en-GB" sz="1600" b="1" dirty="0" smtClean="0"/>
              <a:t>P. Carter						</a:t>
            </a:r>
          </a:p>
          <a:p>
            <a:pPr eaLnBrk="1" hangingPunct="1">
              <a:lnSpc>
                <a:spcPct val="80000"/>
              </a:lnSpc>
              <a:buFontTx/>
              <a:buNone/>
            </a:pPr>
            <a:r>
              <a:rPr lang="en-GB" sz="1600" b="1" dirty="0" smtClean="0"/>
              <a:t>P. Connolly	Booked					</a:t>
            </a:r>
          </a:p>
          <a:p>
            <a:pPr eaLnBrk="1" hangingPunct="1">
              <a:lnSpc>
                <a:spcPct val="80000"/>
              </a:lnSpc>
              <a:buNone/>
            </a:pPr>
            <a:r>
              <a:rPr lang="en-GB" sz="1600" b="1" dirty="0" smtClean="0"/>
              <a:t>S. White</a:t>
            </a:r>
          </a:p>
          <a:p>
            <a:pPr eaLnBrk="1" hangingPunct="1">
              <a:lnSpc>
                <a:spcPct val="80000"/>
              </a:lnSpc>
              <a:buNone/>
            </a:pPr>
            <a:r>
              <a:rPr lang="en-GB" sz="1600" b="1" dirty="0" smtClean="0"/>
              <a:t>S. Twynham</a:t>
            </a:r>
          </a:p>
          <a:p>
            <a:pPr eaLnBrk="1" hangingPunct="1">
              <a:lnSpc>
                <a:spcPct val="80000"/>
              </a:lnSpc>
              <a:buNone/>
            </a:pPr>
            <a:r>
              <a:rPr lang="en-GB" sz="1600" b="1" dirty="0" smtClean="0"/>
              <a:t>R. Brown</a:t>
            </a:r>
          </a:p>
          <a:p>
            <a:pPr eaLnBrk="1" hangingPunct="1">
              <a:lnSpc>
                <a:spcPct val="80000"/>
              </a:lnSpc>
              <a:buNone/>
            </a:pPr>
            <a:r>
              <a:rPr lang="en-GB" sz="1600" b="1" dirty="0" smtClean="0"/>
              <a:t>L. Grady</a:t>
            </a:r>
          </a:p>
          <a:p>
            <a:pPr eaLnBrk="1" hangingPunct="1">
              <a:lnSpc>
                <a:spcPct val="80000"/>
              </a:lnSpc>
              <a:buNone/>
            </a:pPr>
            <a:r>
              <a:rPr lang="en-GB" sz="1600" b="1" dirty="0" smtClean="0"/>
              <a:t>C. Standon</a:t>
            </a:r>
          </a:p>
          <a:p>
            <a:pPr eaLnBrk="1" hangingPunct="1">
              <a:lnSpc>
                <a:spcPct val="80000"/>
              </a:lnSpc>
              <a:buNone/>
            </a:pPr>
            <a:r>
              <a:rPr lang="en-GB" sz="1600" b="1" dirty="0" smtClean="0"/>
              <a:t>A. Baxter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2062</TotalTime>
  <Words>790</Words>
  <Application>Microsoft Office PowerPoint</Application>
  <PresentationFormat>On-screen Show (4:3)</PresentationFormat>
  <Paragraphs>633</Paragraphs>
  <Slides>52</Slides>
  <Notes>33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MIDDLETON CHENEY</vt:lpstr>
      <vt:lpstr>FIRST TEAM</vt:lpstr>
      <vt:lpstr>Middleton Cheney</vt:lpstr>
      <vt:lpstr>September 1st 2012 Oxon Senior League Div I - Home</vt:lpstr>
      <vt:lpstr>Slide 5</vt:lpstr>
      <vt:lpstr>September 15th 2012 Oxon Senior League Div I - Away</vt:lpstr>
      <vt:lpstr>Slide 7</vt:lpstr>
      <vt:lpstr>Slide 8</vt:lpstr>
      <vt:lpstr>September 22nd 2012 Oxon Senior League Div I - Away</vt:lpstr>
      <vt:lpstr>Slide 10</vt:lpstr>
      <vt:lpstr>September 29th 2012 Northants Junior Cup 1st Rd - Away</vt:lpstr>
      <vt:lpstr>October 6th 2012 Presedents Cup 1st Rd - Away</vt:lpstr>
      <vt:lpstr>Slide 13</vt:lpstr>
      <vt:lpstr>October 13th 2012 Oxon Senior League Div I - Home</vt:lpstr>
      <vt:lpstr>Slide 15</vt:lpstr>
      <vt:lpstr>October 20th 2012 Oxon Senior League Div I - Away</vt:lpstr>
      <vt:lpstr>Slide 17</vt:lpstr>
      <vt:lpstr>October 27th 2012 Oxon Senior League Div I - Home</vt:lpstr>
      <vt:lpstr>Slide 19</vt:lpstr>
      <vt:lpstr>November 10th 2012 Oxon Senior League Div I - Home</vt:lpstr>
      <vt:lpstr>Slide 21</vt:lpstr>
      <vt:lpstr>November 24th 2012 Oxon Senior League Div I - Home</vt:lpstr>
      <vt:lpstr>Slide 23</vt:lpstr>
      <vt:lpstr>December 1st 2012 Oxon Senior League Div I - Home</vt:lpstr>
      <vt:lpstr>December 8th 2012 Oxon Senior League Div I - Away</vt:lpstr>
      <vt:lpstr>Slide 26</vt:lpstr>
      <vt:lpstr>December 15th 2012 Oxon Senior League Div I - Away</vt:lpstr>
      <vt:lpstr>December 22nd 2012 Oxon Senior League Div I - Away</vt:lpstr>
      <vt:lpstr>January 5th 2013 Oxon Senior League Div I - Away</vt:lpstr>
      <vt:lpstr>Slide 30</vt:lpstr>
      <vt:lpstr>Slide 31</vt:lpstr>
      <vt:lpstr>January 12th 2013 Oxon Senior League Div I - Home</vt:lpstr>
      <vt:lpstr>Slide 33</vt:lpstr>
      <vt:lpstr>January 19th 2013 Oxon Senior League Div I - Home</vt:lpstr>
      <vt:lpstr>February 2nd 2013 Oxon Senior League Div I - Away</vt:lpstr>
      <vt:lpstr>February 16th 2013 Oxon Senior League Div I - Home</vt:lpstr>
      <vt:lpstr>February 23rd 2013 Oxon Senior League Div I - Home</vt:lpstr>
      <vt:lpstr>March 2nd 2013 Ben Turner Cup 1st Rd - Away</vt:lpstr>
      <vt:lpstr>Slide 39</vt:lpstr>
      <vt:lpstr>March 9th 2013 Oxon Senior League Div I - Away</vt:lpstr>
      <vt:lpstr>Slide 41</vt:lpstr>
      <vt:lpstr>March 30th 2013 Ben Turner Cup Semi Final - Away</vt:lpstr>
      <vt:lpstr>April 1st 2013 Ben Turner Cup Final (Played at OUP)</vt:lpstr>
      <vt:lpstr>Slide 44</vt:lpstr>
      <vt:lpstr>April 6th 2013 Oxon Senior League Div I - Home</vt:lpstr>
      <vt:lpstr>Slide 46</vt:lpstr>
      <vt:lpstr>April 17th 2013 Oxon Senior League Div I - Home</vt:lpstr>
      <vt:lpstr>April 20th 2013 Oxon Senior League Div I - Away</vt:lpstr>
      <vt:lpstr>Slide 49</vt:lpstr>
      <vt:lpstr>April 24th 2013 Oxon Senior League Div I - Away</vt:lpstr>
      <vt:lpstr>May 1st 2013 Oxon Senior League Div I - Away</vt:lpstr>
      <vt:lpstr>May 4th 2013 Oxon Senior League Div I - Away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183</cp:revision>
  <dcterms:created xsi:type="dcterms:W3CDTF">2010-09-09T10:03:32Z</dcterms:created>
  <dcterms:modified xsi:type="dcterms:W3CDTF">2014-05-28T14:18:54Z</dcterms:modified>
</cp:coreProperties>
</file>